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5" r:id="rId1"/>
  </p:sldMasterIdLst>
  <p:notesMasterIdLst>
    <p:notesMasterId r:id="rId17"/>
  </p:notesMasterIdLst>
  <p:sldIdLst>
    <p:sldId id="256" r:id="rId2"/>
    <p:sldId id="257" r:id="rId3"/>
    <p:sldId id="258" r:id="rId4"/>
    <p:sldId id="259" r:id="rId5"/>
    <p:sldId id="268" r:id="rId6"/>
    <p:sldId id="260" r:id="rId7"/>
    <p:sldId id="261" r:id="rId8"/>
    <p:sldId id="262" r:id="rId9"/>
    <p:sldId id="263" r:id="rId10"/>
    <p:sldId id="264" r:id="rId11"/>
    <p:sldId id="265" r:id="rId12"/>
    <p:sldId id="266" r:id="rId13"/>
    <p:sldId id="267" r:id="rId14"/>
    <p:sldId id="269" r:id="rId15"/>
    <p:sldId id="270"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0011E4D-D6F1-419F-B69C-354D1A7A2D0E}" v="209" dt="2022-09-25T15:14:04.12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72316" autoAdjust="0"/>
  </p:normalViewPr>
  <p:slideViewPr>
    <p:cSldViewPr snapToGrid="0">
      <p:cViewPr varScale="1">
        <p:scale>
          <a:sx n="46" d="100"/>
          <a:sy n="46" d="100"/>
        </p:scale>
        <p:origin x="724" y="36"/>
      </p:cViewPr>
      <p:guideLst/>
    </p:cSldViewPr>
  </p:slideViewPr>
  <p:outlineViewPr>
    <p:cViewPr>
      <p:scale>
        <a:sx n="33" d="100"/>
        <a:sy n="33" d="100"/>
      </p:scale>
      <p:origin x="0" y="-3772"/>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ergfall, Morten" userId="62d2bcde-d4bf-411e-acf5-b30b86483d79" providerId="ADAL" clId="{00011E4D-D6F1-419F-B69C-354D1A7A2D0E}"/>
    <pc:docChg chg="undo redo custSel addSld delSld modSld">
      <pc:chgData name="Bergfall, Morten" userId="62d2bcde-d4bf-411e-acf5-b30b86483d79" providerId="ADAL" clId="{00011E4D-D6F1-419F-B69C-354D1A7A2D0E}" dt="2022-09-25T19:06:47.067" v="2448" actId="14100"/>
      <pc:docMkLst>
        <pc:docMk/>
      </pc:docMkLst>
      <pc:sldChg chg="modAnim">
        <pc:chgData name="Bergfall, Morten" userId="62d2bcde-d4bf-411e-acf5-b30b86483d79" providerId="ADAL" clId="{00011E4D-D6F1-419F-B69C-354D1A7A2D0E}" dt="2022-09-25T14:56:01.596" v="2121"/>
        <pc:sldMkLst>
          <pc:docMk/>
          <pc:sldMk cId="1737832372" sldId="257"/>
        </pc:sldMkLst>
      </pc:sldChg>
      <pc:sldChg chg="addSp modSp mod setBg">
        <pc:chgData name="Bergfall, Morten" userId="62d2bcde-d4bf-411e-acf5-b30b86483d79" providerId="ADAL" clId="{00011E4D-D6F1-419F-B69C-354D1A7A2D0E}" dt="2022-09-25T14:59:22.325" v="2126" actId="14100"/>
        <pc:sldMkLst>
          <pc:docMk/>
          <pc:sldMk cId="3472614020" sldId="258"/>
        </pc:sldMkLst>
        <pc:spChg chg="mod">
          <ac:chgData name="Bergfall, Morten" userId="62d2bcde-d4bf-411e-acf5-b30b86483d79" providerId="ADAL" clId="{00011E4D-D6F1-419F-B69C-354D1A7A2D0E}" dt="2022-09-25T14:59:07.637" v="2123" actId="26606"/>
          <ac:spMkLst>
            <pc:docMk/>
            <pc:sldMk cId="3472614020" sldId="258"/>
            <ac:spMk id="2" creationId="{5F8D906E-2811-3E81-34B1-55E7D4F39614}"/>
          </ac:spMkLst>
        </pc:spChg>
        <pc:spChg chg="mod">
          <ac:chgData name="Bergfall, Morten" userId="62d2bcde-d4bf-411e-acf5-b30b86483d79" providerId="ADAL" clId="{00011E4D-D6F1-419F-B69C-354D1A7A2D0E}" dt="2022-09-25T14:59:22.325" v="2126" actId="14100"/>
          <ac:spMkLst>
            <pc:docMk/>
            <pc:sldMk cId="3472614020" sldId="258"/>
            <ac:spMk id="3" creationId="{431F200E-E773-DB2E-B9E9-F934CDBBBBF4}"/>
          </ac:spMkLst>
        </pc:spChg>
        <pc:spChg chg="add">
          <ac:chgData name="Bergfall, Morten" userId="62d2bcde-d4bf-411e-acf5-b30b86483d79" providerId="ADAL" clId="{00011E4D-D6F1-419F-B69C-354D1A7A2D0E}" dt="2022-09-25T14:59:07.637" v="2123" actId="26606"/>
          <ac:spMkLst>
            <pc:docMk/>
            <pc:sldMk cId="3472614020" sldId="258"/>
            <ac:spMk id="1031" creationId="{E1CE536E-134A-4A35-900B-30F927D5B525}"/>
          </ac:spMkLst>
        </pc:spChg>
        <pc:spChg chg="add">
          <ac:chgData name="Bergfall, Morten" userId="62d2bcde-d4bf-411e-acf5-b30b86483d79" providerId="ADAL" clId="{00011E4D-D6F1-419F-B69C-354D1A7A2D0E}" dt="2022-09-25T14:59:07.637" v="2123" actId="26606"/>
          <ac:spMkLst>
            <pc:docMk/>
            <pc:sldMk cId="3472614020" sldId="258"/>
            <ac:spMk id="1033" creationId="{FA0382D1-1594-4E3D-842E-04E1E5E7578B}"/>
          </ac:spMkLst>
        </pc:spChg>
        <pc:picChg chg="add mod ord">
          <ac:chgData name="Bergfall, Morten" userId="62d2bcde-d4bf-411e-acf5-b30b86483d79" providerId="ADAL" clId="{00011E4D-D6F1-419F-B69C-354D1A7A2D0E}" dt="2022-09-25T14:59:13.613" v="2124" actId="14100"/>
          <ac:picMkLst>
            <pc:docMk/>
            <pc:sldMk cId="3472614020" sldId="258"/>
            <ac:picMk id="1026" creationId="{6C2F7382-CC77-B04C-FD5E-B752162FC0BD}"/>
          </ac:picMkLst>
        </pc:picChg>
      </pc:sldChg>
      <pc:sldChg chg="modSp mod">
        <pc:chgData name="Bergfall, Morten" userId="62d2bcde-d4bf-411e-acf5-b30b86483d79" providerId="ADAL" clId="{00011E4D-D6F1-419F-B69C-354D1A7A2D0E}" dt="2022-09-24T12:52:04.335" v="513" actId="255"/>
        <pc:sldMkLst>
          <pc:docMk/>
          <pc:sldMk cId="1794356373" sldId="259"/>
        </pc:sldMkLst>
        <pc:spChg chg="mod">
          <ac:chgData name="Bergfall, Morten" userId="62d2bcde-d4bf-411e-acf5-b30b86483d79" providerId="ADAL" clId="{00011E4D-D6F1-419F-B69C-354D1A7A2D0E}" dt="2022-09-24T12:52:04.335" v="513" actId="255"/>
          <ac:spMkLst>
            <pc:docMk/>
            <pc:sldMk cId="1794356373" sldId="259"/>
            <ac:spMk id="3" creationId="{1F620C9B-A53C-4875-512F-D9D2B3590938}"/>
          </ac:spMkLst>
        </pc:spChg>
      </pc:sldChg>
      <pc:sldChg chg="addSp delSp modSp new mod setBg modNotesTx">
        <pc:chgData name="Bergfall, Morten" userId="62d2bcde-d4bf-411e-acf5-b30b86483d79" providerId="ADAL" clId="{00011E4D-D6F1-419F-B69C-354D1A7A2D0E}" dt="2022-09-24T15:16:00.780" v="815" actId="20577"/>
        <pc:sldMkLst>
          <pc:docMk/>
          <pc:sldMk cId="3094048783" sldId="260"/>
        </pc:sldMkLst>
        <pc:spChg chg="mod">
          <ac:chgData name="Bergfall, Morten" userId="62d2bcde-d4bf-411e-acf5-b30b86483d79" providerId="ADAL" clId="{00011E4D-D6F1-419F-B69C-354D1A7A2D0E}" dt="2022-09-24T12:41:49.483" v="253" actId="26606"/>
          <ac:spMkLst>
            <pc:docMk/>
            <pc:sldMk cId="3094048783" sldId="260"/>
            <ac:spMk id="2" creationId="{568DF60B-9B9B-FFDC-CA07-E61DE4280398}"/>
          </ac:spMkLst>
        </pc:spChg>
        <pc:spChg chg="del">
          <ac:chgData name="Bergfall, Morten" userId="62d2bcde-d4bf-411e-acf5-b30b86483d79" providerId="ADAL" clId="{00011E4D-D6F1-419F-B69C-354D1A7A2D0E}" dt="2022-09-24T12:41:40.339" v="250" actId="22"/>
          <ac:spMkLst>
            <pc:docMk/>
            <pc:sldMk cId="3094048783" sldId="260"/>
            <ac:spMk id="3" creationId="{6F589C61-57C4-5EF7-4BB7-15920DADF877}"/>
          </ac:spMkLst>
        </pc:spChg>
        <pc:spChg chg="add mod">
          <ac:chgData name="Bergfall, Morten" userId="62d2bcde-d4bf-411e-acf5-b30b86483d79" providerId="ADAL" clId="{00011E4D-D6F1-419F-B69C-354D1A7A2D0E}" dt="2022-09-24T12:52:18.994" v="514" actId="255"/>
          <ac:spMkLst>
            <pc:docMk/>
            <pc:sldMk cId="3094048783" sldId="260"/>
            <ac:spMk id="9" creationId="{C6A86F10-4769-B8FB-563D-EC1BDF690662}"/>
          </ac:spMkLst>
        </pc:spChg>
        <pc:picChg chg="add mod ord">
          <ac:chgData name="Bergfall, Morten" userId="62d2bcde-d4bf-411e-acf5-b30b86483d79" providerId="ADAL" clId="{00011E4D-D6F1-419F-B69C-354D1A7A2D0E}" dt="2022-09-24T12:41:49.483" v="253" actId="26606"/>
          <ac:picMkLst>
            <pc:docMk/>
            <pc:sldMk cId="3094048783" sldId="260"/>
            <ac:picMk id="5" creationId="{81DC46AD-5FA3-B35E-5669-B37B437D8DBB}"/>
          </ac:picMkLst>
        </pc:picChg>
      </pc:sldChg>
      <pc:sldChg chg="addSp delSp modSp new mod setBg">
        <pc:chgData name="Bergfall, Morten" userId="62d2bcde-d4bf-411e-acf5-b30b86483d79" providerId="ADAL" clId="{00011E4D-D6F1-419F-B69C-354D1A7A2D0E}" dt="2022-09-24T15:24:02.121" v="1275" actId="20577"/>
        <pc:sldMkLst>
          <pc:docMk/>
          <pc:sldMk cId="1393124037" sldId="261"/>
        </pc:sldMkLst>
        <pc:spChg chg="mod">
          <ac:chgData name="Bergfall, Morten" userId="62d2bcde-d4bf-411e-acf5-b30b86483d79" providerId="ADAL" clId="{00011E4D-D6F1-419F-B69C-354D1A7A2D0E}" dt="2022-09-24T13:01:41.658" v="682" actId="26606"/>
          <ac:spMkLst>
            <pc:docMk/>
            <pc:sldMk cId="1393124037" sldId="261"/>
            <ac:spMk id="2" creationId="{2BF226A2-AA3E-C6C2-B2EF-6061ED55A0FB}"/>
          </ac:spMkLst>
        </pc:spChg>
        <pc:spChg chg="mod ord">
          <ac:chgData name="Bergfall, Morten" userId="62d2bcde-d4bf-411e-acf5-b30b86483d79" providerId="ADAL" clId="{00011E4D-D6F1-419F-B69C-354D1A7A2D0E}" dt="2022-09-24T15:24:02.121" v="1275" actId="20577"/>
          <ac:spMkLst>
            <pc:docMk/>
            <pc:sldMk cId="1393124037" sldId="261"/>
            <ac:spMk id="3" creationId="{535C5272-39C8-5052-FDD0-E8960440E8DA}"/>
          </ac:spMkLst>
        </pc:spChg>
        <pc:spChg chg="add del">
          <ac:chgData name="Bergfall, Morten" userId="62d2bcde-d4bf-411e-acf5-b30b86483d79" providerId="ADAL" clId="{00011E4D-D6F1-419F-B69C-354D1A7A2D0E}" dt="2022-09-24T13:01:33.879" v="675" actId="26606"/>
          <ac:spMkLst>
            <pc:docMk/>
            <pc:sldMk cId="1393124037" sldId="261"/>
            <ac:spMk id="10" creationId="{2D6CE9D5-28BB-4329-B5E2-B06131F27F5B}"/>
          </ac:spMkLst>
        </pc:spChg>
        <pc:spChg chg="add del">
          <ac:chgData name="Bergfall, Morten" userId="62d2bcde-d4bf-411e-acf5-b30b86483d79" providerId="ADAL" clId="{00011E4D-D6F1-419F-B69C-354D1A7A2D0E}" dt="2022-09-24T13:01:33.879" v="675" actId="26606"/>
          <ac:spMkLst>
            <pc:docMk/>
            <pc:sldMk cId="1393124037" sldId="261"/>
            <ac:spMk id="12" creationId="{8D9F7D40-5D59-4F59-A331-D8F7710AC903}"/>
          </ac:spMkLst>
        </pc:spChg>
        <pc:spChg chg="add del">
          <ac:chgData name="Bergfall, Morten" userId="62d2bcde-d4bf-411e-acf5-b30b86483d79" providerId="ADAL" clId="{00011E4D-D6F1-419F-B69C-354D1A7A2D0E}" dt="2022-09-24T13:01:33.879" v="675" actId="26606"/>
          <ac:spMkLst>
            <pc:docMk/>
            <pc:sldMk cId="1393124037" sldId="261"/>
            <ac:spMk id="14" creationId="{E2B1BC2F-AEBF-4990-A7F9-197AAF28BC7A}"/>
          </ac:spMkLst>
        </pc:spChg>
        <pc:spChg chg="add del">
          <ac:chgData name="Bergfall, Morten" userId="62d2bcde-d4bf-411e-acf5-b30b86483d79" providerId="ADAL" clId="{00011E4D-D6F1-419F-B69C-354D1A7A2D0E}" dt="2022-09-24T13:01:36.428" v="677" actId="26606"/>
          <ac:spMkLst>
            <pc:docMk/>
            <pc:sldMk cId="1393124037" sldId="261"/>
            <ac:spMk id="16" creationId="{A2805736-925B-4E6B-9FAB-73BA23E1E9A1}"/>
          </ac:spMkLst>
        </pc:spChg>
        <pc:spChg chg="add del">
          <ac:chgData name="Bergfall, Morten" userId="62d2bcde-d4bf-411e-acf5-b30b86483d79" providerId="ADAL" clId="{00011E4D-D6F1-419F-B69C-354D1A7A2D0E}" dt="2022-09-24T13:01:36.428" v="677" actId="26606"/>
          <ac:spMkLst>
            <pc:docMk/>
            <pc:sldMk cId="1393124037" sldId="261"/>
            <ac:spMk id="17" creationId="{E9EA2B43-8884-423C-B0EB-8949B04621B5}"/>
          </ac:spMkLst>
        </pc:spChg>
        <pc:spChg chg="add del">
          <ac:chgData name="Bergfall, Morten" userId="62d2bcde-d4bf-411e-acf5-b30b86483d79" providerId="ADAL" clId="{00011E4D-D6F1-419F-B69C-354D1A7A2D0E}" dt="2022-09-24T13:01:36.428" v="677" actId="26606"/>
          <ac:spMkLst>
            <pc:docMk/>
            <pc:sldMk cId="1393124037" sldId="261"/>
            <ac:spMk id="18" creationId="{F884A938-C405-4F09-AA12-590BEE1DE935}"/>
          </ac:spMkLst>
        </pc:spChg>
        <pc:picChg chg="add mod">
          <ac:chgData name="Bergfall, Morten" userId="62d2bcde-d4bf-411e-acf5-b30b86483d79" providerId="ADAL" clId="{00011E4D-D6F1-419F-B69C-354D1A7A2D0E}" dt="2022-09-24T13:01:48.077" v="684" actId="14100"/>
          <ac:picMkLst>
            <pc:docMk/>
            <pc:sldMk cId="1393124037" sldId="261"/>
            <ac:picMk id="5" creationId="{BC217437-5D79-261D-4C6B-D28DB808405C}"/>
          </ac:picMkLst>
        </pc:picChg>
      </pc:sldChg>
      <pc:sldChg chg="modSp new del mod">
        <pc:chgData name="Bergfall, Morten" userId="62d2bcde-d4bf-411e-acf5-b30b86483d79" providerId="ADAL" clId="{00011E4D-D6F1-419F-B69C-354D1A7A2D0E}" dt="2022-09-24T15:24:09.594" v="1276" actId="47"/>
        <pc:sldMkLst>
          <pc:docMk/>
          <pc:sldMk cId="746888952" sldId="262"/>
        </pc:sldMkLst>
        <pc:spChg chg="mod">
          <ac:chgData name="Bergfall, Morten" userId="62d2bcde-d4bf-411e-acf5-b30b86483d79" providerId="ADAL" clId="{00011E4D-D6F1-419F-B69C-354D1A7A2D0E}" dt="2022-09-24T13:03:28.846" v="734" actId="20577"/>
          <ac:spMkLst>
            <pc:docMk/>
            <pc:sldMk cId="746888952" sldId="262"/>
            <ac:spMk id="2" creationId="{C9DB909C-2739-C0F4-7B52-3718ED12F4F8}"/>
          </ac:spMkLst>
        </pc:spChg>
        <pc:spChg chg="mod">
          <ac:chgData name="Bergfall, Morten" userId="62d2bcde-d4bf-411e-acf5-b30b86483d79" providerId="ADAL" clId="{00011E4D-D6F1-419F-B69C-354D1A7A2D0E}" dt="2022-09-24T15:23:27.194" v="1206" actId="21"/>
          <ac:spMkLst>
            <pc:docMk/>
            <pc:sldMk cId="746888952" sldId="262"/>
            <ac:spMk id="3" creationId="{CD23CDA1-0EFF-6091-4EC4-0BB0C0D7E362}"/>
          </ac:spMkLst>
        </pc:spChg>
      </pc:sldChg>
      <pc:sldChg chg="addSp modSp new mod setBg">
        <pc:chgData name="Bergfall, Morten" userId="62d2bcde-d4bf-411e-acf5-b30b86483d79" providerId="ADAL" clId="{00011E4D-D6F1-419F-B69C-354D1A7A2D0E}" dt="2022-09-25T15:03:55.145" v="2160" actId="26606"/>
        <pc:sldMkLst>
          <pc:docMk/>
          <pc:sldMk cId="992692690" sldId="262"/>
        </pc:sldMkLst>
        <pc:spChg chg="mod">
          <ac:chgData name="Bergfall, Morten" userId="62d2bcde-d4bf-411e-acf5-b30b86483d79" providerId="ADAL" clId="{00011E4D-D6F1-419F-B69C-354D1A7A2D0E}" dt="2022-09-25T15:03:55.145" v="2160" actId="26606"/>
          <ac:spMkLst>
            <pc:docMk/>
            <pc:sldMk cId="992692690" sldId="262"/>
            <ac:spMk id="2" creationId="{BFFD1F89-A391-111D-8FEB-E8320646DFF0}"/>
          </ac:spMkLst>
        </pc:spChg>
        <pc:spChg chg="mod ord">
          <ac:chgData name="Bergfall, Morten" userId="62d2bcde-d4bf-411e-acf5-b30b86483d79" providerId="ADAL" clId="{00011E4D-D6F1-419F-B69C-354D1A7A2D0E}" dt="2022-09-25T15:03:55.145" v="2160" actId="26606"/>
          <ac:spMkLst>
            <pc:docMk/>
            <pc:sldMk cId="992692690" sldId="262"/>
            <ac:spMk id="3" creationId="{3FAE7DCD-1A80-080B-EEDF-00F430928EAD}"/>
          </ac:spMkLst>
        </pc:spChg>
        <pc:spChg chg="add">
          <ac:chgData name="Bergfall, Morten" userId="62d2bcde-d4bf-411e-acf5-b30b86483d79" providerId="ADAL" clId="{00011E4D-D6F1-419F-B69C-354D1A7A2D0E}" dt="2022-09-25T15:03:55.145" v="2160" actId="26606"/>
          <ac:spMkLst>
            <pc:docMk/>
            <pc:sldMk cId="992692690" sldId="262"/>
            <ac:spMk id="3079" creationId="{2D6CE9D5-28BB-4329-B5E2-B06131F27F5B}"/>
          </ac:spMkLst>
        </pc:spChg>
        <pc:spChg chg="add">
          <ac:chgData name="Bergfall, Morten" userId="62d2bcde-d4bf-411e-acf5-b30b86483d79" providerId="ADAL" clId="{00011E4D-D6F1-419F-B69C-354D1A7A2D0E}" dt="2022-09-25T15:03:55.145" v="2160" actId="26606"/>
          <ac:spMkLst>
            <pc:docMk/>
            <pc:sldMk cId="992692690" sldId="262"/>
            <ac:spMk id="3081" creationId="{8D9F7D40-5D59-4F59-A331-D8F7710AC903}"/>
          </ac:spMkLst>
        </pc:spChg>
        <pc:spChg chg="add">
          <ac:chgData name="Bergfall, Morten" userId="62d2bcde-d4bf-411e-acf5-b30b86483d79" providerId="ADAL" clId="{00011E4D-D6F1-419F-B69C-354D1A7A2D0E}" dt="2022-09-25T15:03:55.145" v="2160" actId="26606"/>
          <ac:spMkLst>
            <pc:docMk/>
            <pc:sldMk cId="992692690" sldId="262"/>
            <ac:spMk id="3083" creationId="{E2B1BC2F-AEBF-4990-A7F9-197AAF28BC7A}"/>
          </ac:spMkLst>
        </pc:spChg>
        <pc:picChg chg="add mod">
          <ac:chgData name="Bergfall, Morten" userId="62d2bcde-d4bf-411e-acf5-b30b86483d79" providerId="ADAL" clId="{00011E4D-D6F1-419F-B69C-354D1A7A2D0E}" dt="2022-09-25T15:03:55.145" v="2160" actId="26606"/>
          <ac:picMkLst>
            <pc:docMk/>
            <pc:sldMk cId="992692690" sldId="262"/>
            <ac:picMk id="3074" creationId="{D4553850-5CEE-ABC4-86EB-A991C5529484}"/>
          </ac:picMkLst>
        </pc:picChg>
      </pc:sldChg>
      <pc:sldChg chg="modSp new mod">
        <pc:chgData name="Bergfall, Morten" userId="62d2bcde-d4bf-411e-acf5-b30b86483d79" providerId="ADAL" clId="{00011E4D-D6F1-419F-B69C-354D1A7A2D0E}" dt="2022-09-24T15:37:47.495" v="1776" actId="20577"/>
        <pc:sldMkLst>
          <pc:docMk/>
          <pc:sldMk cId="658070409" sldId="263"/>
        </pc:sldMkLst>
        <pc:spChg chg="mod">
          <ac:chgData name="Bergfall, Morten" userId="62d2bcde-d4bf-411e-acf5-b30b86483d79" providerId="ADAL" clId="{00011E4D-D6F1-419F-B69C-354D1A7A2D0E}" dt="2022-09-24T15:34:36.138" v="1530" actId="20577"/>
          <ac:spMkLst>
            <pc:docMk/>
            <pc:sldMk cId="658070409" sldId="263"/>
            <ac:spMk id="2" creationId="{7042D110-249B-77A8-3E98-74B4B5AC1357}"/>
          </ac:spMkLst>
        </pc:spChg>
        <pc:spChg chg="mod">
          <ac:chgData name="Bergfall, Morten" userId="62d2bcde-d4bf-411e-acf5-b30b86483d79" providerId="ADAL" clId="{00011E4D-D6F1-419F-B69C-354D1A7A2D0E}" dt="2022-09-24T15:37:47.495" v="1776" actId="20577"/>
          <ac:spMkLst>
            <pc:docMk/>
            <pc:sldMk cId="658070409" sldId="263"/>
            <ac:spMk id="3" creationId="{587F7AC9-E3FC-6CB7-65C6-46F1EB6B3D69}"/>
          </ac:spMkLst>
        </pc:spChg>
      </pc:sldChg>
      <pc:sldChg chg="addSp delSp modSp new mod setBg modNotesTx">
        <pc:chgData name="Bergfall, Morten" userId="62d2bcde-d4bf-411e-acf5-b30b86483d79" providerId="ADAL" clId="{00011E4D-D6F1-419F-B69C-354D1A7A2D0E}" dt="2022-09-25T07:26:48.857" v="1869"/>
        <pc:sldMkLst>
          <pc:docMk/>
          <pc:sldMk cId="3432573107" sldId="264"/>
        </pc:sldMkLst>
        <pc:spChg chg="mod">
          <ac:chgData name="Bergfall, Morten" userId="62d2bcde-d4bf-411e-acf5-b30b86483d79" providerId="ADAL" clId="{00011E4D-D6F1-419F-B69C-354D1A7A2D0E}" dt="2022-09-25T07:23:37.701" v="1817" actId="26606"/>
          <ac:spMkLst>
            <pc:docMk/>
            <pc:sldMk cId="3432573107" sldId="264"/>
            <ac:spMk id="2" creationId="{039B745E-5C0D-95AE-9EB0-64C2BD831210}"/>
          </ac:spMkLst>
        </pc:spChg>
        <pc:spChg chg="del">
          <ac:chgData name="Bergfall, Morten" userId="62d2bcde-d4bf-411e-acf5-b30b86483d79" providerId="ADAL" clId="{00011E4D-D6F1-419F-B69C-354D1A7A2D0E}" dt="2022-09-25T07:18:10.406" v="1786" actId="22"/>
          <ac:spMkLst>
            <pc:docMk/>
            <pc:sldMk cId="3432573107" sldId="264"/>
            <ac:spMk id="3" creationId="{5F04FBE8-19F8-80AE-B12C-6F9ABB633CA2}"/>
          </ac:spMkLst>
        </pc:spChg>
        <pc:spChg chg="add del mod">
          <ac:chgData name="Bergfall, Morten" userId="62d2bcde-d4bf-411e-acf5-b30b86483d79" providerId="ADAL" clId="{00011E4D-D6F1-419F-B69C-354D1A7A2D0E}" dt="2022-09-25T07:23:56.701" v="1822" actId="255"/>
          <ac:spMkLst>
            <pc:docMk/>
            <pc:sldMk cId="3432573107" sldId="264"/>
            <ac:spMk id="9" creationId="{EF9D5328-9029-5ED5-1913-32780710173E}"/>
          </ac:spMkLst>
        </pc:spChg>
        <pc:spChg chg="add del">
          <ac:chgData name="Bergfall, Morten" userId="62d2bcde-d4bf-411e-acf5-b30b86483d79" providerId="ADAL" clId="{00011E4D-D6F1-419F-B69C-354D1A7A2D0E}" dt="2022-09-25T07:23:37.701" v="1817" actId="26606"/>
          <ac:spMkLst>
            <pc:docMk/>
            <pc:sldMk cId="3432573107" sldId="264"/>
            <ac:spMk id="12" creationId="{2D6CE9D5-28BB-4329-B5E2-B06131F27F5B}"/>
          </ac:spMkLst>
        </pc:spChg>
        <pc:spChg chg="add del">
          <ac:chgData name="Bergfall, Morten" userId="62d2bcde-d4bf-411e-acf5-b30b86483d79" providerId="ADAL" clId="{00011E4D-D6F1-419F-B69C-354D1A7A2D0E}" dt="2022-09-25T07:23:37.701" v="1817" actId="26606"/>
          <ac:spMkLst>
            <pc:docMk/>
            <pc:sldMk cId="3432573107" sldId="264"/>
            <ac:spMk id="14" creationId="{8D9F7D40-5D59-4F59-A331-D8F7710AC903}"/>
          </ac:spMkLst>
        </pc:spChg>
        <pc:spChg chg="add del">
          <ac:chgData name="Bergfall, Morten" userId="62d2bcde-d4bf-411e-acf5-b30b86483d79" providerId="ADAL" clId="{00011E4D-D6F1-419F-B69C-354D1A7A2D0E}" dt="2022-09-25T07:23:37.701" v="1817" actId="26606"/>
          <ac:spMkLst>
            <pc:docMk/>
            <pc:sldMk cId="3432573107" sldId="264"/>
            <ac:spMk id="16" creationId="{E2B1BC2F-AEBF-4990-A7F9-197AAF28BC7A}"/>
          </ac:spMkLst>
        </pc:spChg>
        <pc:picChg chg="add mod ord">
          <ac:chgData name="Bergfall, Morten" userId="62d2bcde-d4bf-411e-acf5-b30b86483d79" providerId="ADAL" clId="{00011E4D-D6F1-419F-B69C-354D1A7A2D0E}" dt="2022-09-25T07:23:37.701" v="1817" actId="26606"/>
          <ac:picMkLst>
            <pc:docMk/>
            <pc:sldMk cId="3432573107" sldId="264"/>
            <ac:picMk id="5" creationId="{8FDAB8B5-69F5-0AED-97D2-6FFB2B32B3B3}"/>
          </ac:picMkLst>
        </pc:picChg>
      </pc:sldChg>
      <pc:sldChg chg="addSp delSp modSp new mod setBg modNotesTx">
        <pc:chgData name="Bergfall, Morten" userId="62d2bcde-d4bf-411e-acf5-b30b86483d79" providerId="ADAL" clId="{00011E4D-D6F1-419F-B69C-354D1A7A2D0E}" dt="2022-09-25T07:27:13.423" v="1870"/>
        <pc:sldMkLst>
          <pc:docMk/>
          <pc:sldMk cId="2702720462" sldId="265"/>
        </pc:sldMkLst>
        <pc:spChg chg="mod">
          <ac:chgData name="Bergfall, Morten" userId="62d2bcde-d4bf-411e-acf5-b30b86483d79" providerId="ADAL" clId="{00011E4D-D6F1-419F-B69C-354D1A7A2D0E}" dt="2022-09-25T07:25:15.575" v="1865" actId="20577"/>
          <ac:spMkLst>
            <pc:docMk/>
            <pc:sldMk cId="2702720462" sldId="265"/>
            <ac:spMk id="2" creationId="{8437AFD0-6AF1-593B-47ED-049AF7000E17}"/>
          </ac:spMkLst>
        </pc:spChg>
        <pc:spChg chg="del">
          <ac:chgData name="Bergfall, Morten" userId="62d2bcde-d4bf-411e-acf5-b30b86483d79" providerId="ADAL" clId="{00011E4D-D6F1-419F-B69C-354D1A7A2D0E}" dt="2022-09-25T07:24:41.120" v="1824" actId="22"/>
          <ac:spMkLst>
            <pc:docMk/>
            <pc:sldMk cId="2702720462" sldId="265"/>
            <ac:spMk id="3" creationId="{9CEDF34C-E4C3-4743-9C40-FFB3E96AB839}"/>
          </ac:spMkLst>
        </pc:spChg>
        <pc:spChg chg="add mod">
          <ac:chgData name="Bergfall, Morten" userId="62d2bcde-d4bf-411e-acf5-b30b86483d79" providerId="ADAL" clId="{00011E4D-D6F1-419F-B69C-354D1A7A2D0E}" dt="2022-09-25T07:25:53.438" v="1868" actId="255"/>
          <ac:spMkLst>
            <pc:docMk/>
            <pc:sldMk cId="2702720462" sldId="265"/>
            <ac:spMk id="9" creationId="{D0394CED-9EB9-314E-21E2-BC50080AE7E8}"/>
          </ac:spMkLst>
        </pc:spChg>
        <pc:spChg chg="add">
          <ac:chgData name="Bergfall, Morten" userId="62d2bcde-d4bf-411e-acf5-b30b86483d79" providerId="ADAL" clId="{00011E4D-D6F1-419F-B69C-354D1A7A2D0E}" dt="2022-09-25T07:24:49.056" v="1825" actId="26606"/>
          <ac:spMkLst>
            <pc:docMk/>
            <pc:sldMk cId="2702720462" sldId="265"/>
            <ac:spMk id="12" creationId="{2D6CE9D5-28BB-4329-B5E2-B06131F27F5B}"/>
          </ac:spMkLst>
        </pc:spChg>
        <pc:spChg chg="add">
          <ac:chgData name="Bergfall, Morten" userId="62d2bcde-d4bf-411e-acf5-b30b86483d79" providerId="ADAL" clId="{00011E4D-D6F1-419F-B69C-354D1A7A2D0E}" dt="2022-09-25T07:24:49.056" v="1825" actId="26606"/>
          <ac:spMkLst>
            <pc:docMk/>
            <pc:sldMk cId="2702720462" sldId="265"/>
            <ac:spMk id="14" creationId="{8D9F7D40-5D59-4F59-A331-D8F7710AC903}"/>
          </ac:spMkLst>
        </pc:spChg>
        <pc:spChg chg="add">
          <ac:chgData name="Bergfall, Morten" userId="62d2bcde-d4bf-411e-acf5-b30b86483d79" providerId="ADAL" clId="{00011E4D-D6F1-419F-B69C-354D1A7A2D0E}" dt="2022-09-25T07:24:49.056" v="1825" actId="26606"/>
          <ac:spMkLst>
            <pc:docMk/>
            <pc:sldMk cId="2702720462" sldId="265"/>
            <ac:spMk id="16" creationId="{E2B1BC2F-AEBF-4990-A7F9-197AAF28BC7A}"/>
          </ac:spMkLst>
        </pc:spChg>
        <pc:picChg chg="add mod ord">
          <ac:chgData name="Bergfall, Morten" userId="62d2bcde-d4bf-411e-acf5-b30b86483d79" providerId="ADAL" clId="{00011E4D-D6F1-419F-B69C-354D1A7A2D0E}" dt="2022-09-25T07:24:49.056" v="1825" actId="26606"/>
          <ac:picMkLst>
            <pc:docMk/>
            <pc:sldMk cId="2702720462" sldId="265"/>
            <ac:picMk id="5" creationId="{6EDC4837-091F-FA63-8C7B-72549CDB8630}"/>
          </ac:picMkLst>
        </pc:picChg>
      </pc:sldChg>
      <pc:sldChg chg="addSp delSp modSp new mod setBg modNotesTx">
        <pc:chgData name="Bergfall, Morten" userId="62d2bcde-d4bf-411e-acf5-b30b86483d79" providerId="ADAL" clId="{00011E4D-D6F1-419F-B69C-354D1A7A2D0E}" dt="2022-09-25T09:17:10.250" v="2050" actId="20577"/>
        <pc:sldMkLst>
          <pc:docMk/>
          <pc:sldMk cId="592119889" sldId="266"/>
        </pc:sldMkLst>
        <pc:spChg chg="mod">
          <ac:chgData name="Bergfall, Morten" userId="62d2bcde-d4bf-411e-acf5-b30b86483d79" providerId="ADAL" clId="{00011E4D-D6F1-419F-B69C-354D1A7A2D0E}" dt="2022-09-25T08:58:06.979" v="1888" actId="20577"/>
          <ac:spMkLst>
            <pc:docMk/>
            <pc:sldMk cId="592119889" sldId="266"/>
            <ac:spMk id="2" creationId="{36906AE6-0136-DCEE-B505-733B1B425FB2}"/>
          </ac:spMkLst>
        </pc:spChg>
        <pc:spChg chg="del">
          <ac:chgData name="Bergfall, Morten" userId="62d2bcde-d4bf-411e-acf5-b30b86483d79" providerId="ADAL" clId="{00011E4D-D6F1-419F-B69C-354D1A7A2D0E}" dt="2022-09-25T08:55:05.177" v="1872" actId="22"/>
          <ac:spMkLst>
            <pc:docMk/>
            <pc:sldMk cId="592119889" sldId="266"/>
            <ac:spMk id="3" creationId="{F7FBC7A8-4C64-9C75-E3BB-487BEC559140}"/>
          </ac:spMkLst>
        </pc:spChg>
        <pc:spChg chg="add mod">
          <ac:chgData name="Bergfall, Morten" userId="62d2bcde-d4bf-411e-acf5-b30b86483d79" providerId="ADAL" clId="{00011E4D-D6F1-419F-B69C-354D1A7A2D0E}" dt="2022-09-25T09:17:10.250" v="2050" actId="20577"/>
          <ac:spMkLst>
            <pc:docMk/>
            <pc:sldMk cId="592119889" sldId="266"/>
            <ac:spMk id="9" creationId="{C43444B9-8212-5446-5605-28042D6DF928}"/>
          </ac:spMkLst>
        </pc:spChg>
        <pc:spChg chg="add">
          <ac:chgData name="Bergfall, Morten" userId="62d2bcde-d4bf-411e-acf5-b30b86483d79" providerId="ADAL" clId="{00011E4D-D6F1-419F-B69C-354D1A7A2D0E}" dt="2022-09-25T08:55:12.864" v="1873" actId="26606"/>
          <ac:spMkLst>
            <pc:docMk/>
            <pc:sldMk cId="592119889" sldId="266"/>
            <ac:spMk id="12" creationId="{2D6CE9D5-28BB-4329-B5E2-B06131F27F5B}"/>
          </ac:spMkLst>
        </pc:spChg>
        <pc:spChg chg="add">
          <ac:chgData name="Bergfall, Morten" userId="62d2bcde-d4bf-411e-acf5-b30b86483d79" providerId="ADAL" clId="{00011E4D-D6F1-419F-B69C-354D1A7A2D0E}" dt="2022-09-25T08:55:12.864" v="1873" actId="26606"/>
          <ac:spMkLst>
            <pc:docMk/>
            <pc:sldMk cId="592119889" sldId="266"/>
            <ac:spMk id="14" creationId="{8D9F7D40-5D59-4F59-A331-D8F7710AC903}"/>
          </ac:spMkLst>
        </pc:spChg>
        <pc:spChg chg="add">
          <ac:chgData name="Bergfall, Morten" userId="62d2bcde-d4bf-411e-acf5-b30b86483d79" providerId="ADAL" clId="{00011E4D-D6F1-419F-B69C-354D1A7A2D0E}" dt="2022-09-25T08:55:12.864" v="1873" actId="26606"/>
          <ac:spMkLst>
            <pc:docMk/>
            <pc:sldMk cId="592119889" sldId="266"/>
            <ac:spMk id="16" creationId="{E2B1BC2F-AEBF-4990-A7F9-197AAF28BC7A}"/>
          </ac:spMkLst>
        </pc:spChg>
        <pc:picChg chg="add mod ord">
          <ac:chgData name="Bergfall, Morten" userId="62d2bcde-d4bf-411e-acf5-b30b86483d79" providerId="ADAL" clId="{00011E4D-D6F1-419F-B69C-354D1A7A2D0E}" dt="2022-09-25T08:55:32.982" v="1878" actId="14100"/>
          <ac:picMkLst>
            <pc:docMk/>
            <pc:sldMk cId="592119889" sldId="266"/>
            <ac:picMk id="5" creationId="{481A66F3-145E-DD84-54C5-C276C0FE94BC}"/>
          </ac:picMkLst>
        </pc:picChg>
      </pc:sldChg>
      <pc:sldChg chg="addSp delSp modSp new mod setBg">
        <pc:chgData name="Bergfall, Morten" userId="62d2bcde-d4bf-411e-acf5-b30b86483d79" providerId="ADAL" clId="{00011E4D-D6F1-419F-B69C-354D1A7A2D0E}" dt="2022-09-25T09:22:56.154" v="2117" actId="255"/>
        <pc:sldMkLst>
          <pc:docMk/>
          <pc:sldMk cId="1103387408" sldId="267"/>
        </pc:sldMkLst>
        <pc:spChg chg="mod">
          <ac:chgData name="Bergfall, Morten" userId="62d2bcde-d4bf-411e-acf5-b30b86483d79" providerId="ADAL" clId="{00011E4D-D6F1-419F-B69C-354D1A7A2D0E}" dt="2022-09-25T09:22:23.838" v="2064" actId="26606"/>
          <ac:spMkLst>
            <pc:docMk/>
            <pc:sldMk cId="1103387408" sldId="267"/>
            <ac:spMk id="2" creationId="{D91FDF8E-87DD-BB34-3C16-1A9F70A62C54}"/>
          </ac:spMkLst>
        </pc:spChg>
        <pc:spChg chg="del">
          <ac:chgData name="Bergfall, Morten" userId="62d2bcde-d4bf-411e-acf5-b30b86483d79" providerId="ADAL" clId="{00011E4D-D6F1-419F-B69C-354D1A7A2D0E}" dt="2022-09-25T09:22:14.826" v="2061" actId="22"/>
          <ac:spMkLst>
            <pc:docMk/>
            <pc:sldMk cId="1103387408" sldId="267"/>
            <ac:spMk id="3" creationId="{EEC797DA-35C0-5023-63E4-02CD98ED9D84}"/>
          </ac:spMkLst>
        </pc:spChg>
        <pc:spChg chg="add mod">
          <ac:chgData name="Bergfall, Morten" userId="62d2bcde-d4bf-411e-acf5-b30b86483d79" providerId="ADAL" clId="{00011E4D-D6F1-419F-B69C-354D1A7A2D0E}" dt="2022-09-25T09:22:56.154" v="2117" actId="255"/>
          <ac:spMkLst>
            <pc:docMk/>
            <pc:sldMk cId="1103387408" sldId="267"/>
            <ac:spMk id="9" creationId="{88A67E1B-4EA4-8404-5578-0C789F915358}"/>
          </ac:spMkLst>
        </pc:spChg>
        <pc:spChg chg="add">
          <ac:chgData name="Bergfall, Morten" userId="62d2bcde-d4bf-411e-acf5-b30b86483d79" providerId="ADAL" clId="{00011E4D-D6F1-419F-B69C-354D1A7A2D0E}" dt="2022-09-25T09:22:23.838" v="2064" actId="26606"/>
          <ac:spMkLst>
            <pc:docMk/>
            <pc:sldMk cId="1103387408" sldId="267"/>
            <ac:spMk id="12" creationId="{2D6CE9D5-28BB-4329-B5E2-B06131F27F5B}"/>
          </ac:spMkLst>
        </pc:spChg>
        <pc:spChg chg="add">
          <ac:chgData name="Bergfall, Morten" userId="62d2bcde-d4bf-411e-acf5-b30b86483d79" providerId="ADAL" clId="{00011E4D-D6F1-419F-B69C-354D1A7A2D0E}" dt="2022-09-25T09:22:23.838" v="2064" actId="26606"/>
          <ac:spMkLst>
            <pc:docMk/>
            <pc:sldMk cId="1103387408" sldId="267"/>
            <ac:spMk id="14" creationId="{8D9F7D40-5D59-4F59-A331-D8F7710AC903}"/>
          </ac:spMkLst>
        </pc:spChg>
        <pc:spChg chg="add">
          <ac:chgData name="Bergfall, Morten" userId="62d2bcde-d4bf-411e-acf5-b30b86483d79" providerId="ADAL" clId="{00011E4D-D6F1-419F-B69C-354D1A7A2D0E}" dt="2022-09-25T09:22:23.838" v="2064" actId="26606"/>
          <ac:spMkLst>
            <pc:docMk/>
            <pc:sldMk cId="1103387408" sldId="267"/>
            <ac:spMk id="16" creationId="{E2B1BC2F-AEBF-4990-A7F9-197AAF28BC7A}"/>
          </ac:spMkLst>
        </pc:spChg>
        <pc:picChg chg="add mod ord">
          <ac:chgData name="Bergfall, Morten" userId="62d2bcde-d4bf-411e-acf5-b30b86483d79" providerId="ADAL" clId="{00011E4D-D6F1-419F-B69C-354D1A7A2D0E}" dt="2022-09-25T09:22:23.838" v="2064" actId="26606"/>
          <ac:picMkLst>
            <pc:docMk/>
            <pc:sldMk cId="1103387408" sldId="267"/>
            <ac:picMk id="5" creationId="{512A8418-5351-DA36-14B7-700132B53A79}"/>
          </ac:picMkLst>
        </pc:picChg>
      </pc:sldChg>
      <pc:sldChg chg="addSp delSp modSp new mod setBg">
        <pc:chgData name="Bergfall, Morten" userId="62d2bcde-d4bf-411e-acf5-b30b86483d79" providerId="ADAL" clId="{00011E4D-D6F1-419F-B69C-354D1A7A2D0E}" dt="2022-09-25T15:02:48.639" v="2158" actId="1076"/>
        <pc:sldMkLst>
          <pc:docMk/>
          <pc:sldMk cId="1116245731" sldId="268"/>
        </pc:sldMkLst>
        <pc:spChg chg="mod">
          <ac:chgData name="Bergfall, Morten" userId="62d2bcde-d4bf-411e-acf5-b30b86483d79" providerId="ADAL" clId="{00011E4D-D6F1-419F-B69C-354D1A7A2D0E}" dt="2022-09-25T15:02:39.358" v="2156" actId="26606"/>
          <ac:spMkLst>
            <pc:docMk/>
            <pc:sldMk cId="1116245731" sldId="268"/>
            <ac:spMk id="2" creationId="{E52ED053-8B69-720F-FF33-510266B23681}"/>
          </ac:spMkLst>
        </pc:spChg>
        <pc:spChg chg="del">
          <ac:chgData name="Bergfall, Morten" userId="62d2bcde-d4bf-411e-acf5-b30b86483d79" providerId="ADAL" clId="{00011E4D-D6F1-419F-B69C-354D1A7A2D0E}" dt="2022-09-25T15:01:30.535" v="2140"/>
          <ac:spMkLst>
            <pc:docMk/>
            <pc:sldMk cId="1116245731" sldId="268"/>
            <ac:spMk id="3" creationId="{25786BBA-FDC4-2F0C-3FC5-A90DFC5C0355}"/>
          </ac:spMkLst>
        </pc:spChg>
        <pc:spChg chg="add del">
          <ac:chgData name="Bergfall, Morten" userId="62d2bcde-d4bf-411e-acf5-b30b86483d79" providerId="ADAL" clId="{00011E4D-D6F1-419F-B69C-354D1A7A2D0E}" dt="2022-09-25T15:02:08.984" v="2146" actId="26606"/>
          <ac:spMkLst>
            <pc:docMk/>
            <pc:sldMk cId="1116245731" sldId="268"/>
            <ac:spMk id="2052" creationId="{872E4E34-2731-C3C9-461B-C31E514C54A3}"/>
          </ac:spMkLst>
        </pc:spChg>
        <pc:spChg chg="add del">
          <ac:chgData name="Bergfall, Morten" userId="62d2bcde-d4bf-411e-acf5-b30b86483d79" providerId="ADAL" clId="{00011E4D-D6F1-419F-B69C-354D1A7A2D0E}" dt="2022-09-25T15:02:02.699" v="2144" actId="26606"/>
          <ac:spMkLst>
            <pc:docMk/>
            <pc:sldMk cId="1116245731" sldId="268"/>
            <ac:spMk id="2054" creationId="{9BA34706-29EA-5A73-A4B9-B655489558A0}"/>
          </ac:spMkLst>
        </pc:spChg>
        <pc:spChg chg="add del">
          <ac:chgData name="Bergfall, Morten" userId="62d2bcde-d4bf-411e-acf5-b30b86483d79" providerId="ADAL" clId="{00011E4D-D6F1-419F-B69C-354D1A7A2D0E}" dt="2022-09-25T15:02:08.984" v="2146" actId="26606"/>
          <ac:spMkLst>
            <pc:docMk/>
            <pc:sldMk cId="1116245731" sldId="268"/>
            <ac:spMk id="2057" creationId="{2D6CE9D5-28BB-4329-B5E2-B06131F27F5B}"/>
          </ac:spMkLst>
        </pc:spChg>
        <pc:spChg chg="add del">
          <ac:chgData name="Bergfall, Morten" userId="62d2bcde-d4bf-411e-acf5-b30b86483d79" providerId="ADAL" clId="{00011E4D-D6F1-419F-B69C-354D1A7A2D0E}" dt="2022-09-25T15:02:08.984" v="2146" actId="26606"/>
          <ac:spMkLst>
            <pc:docMk/>
            <pc:sldMk cId="1116245731" sldId="268"/>
            <ac:spMk id="2059" creationId="{8D9F7D40-5D59-4F59-A331-D8F7710AC903}"/>
          </ac:spMkLst>
        </pc:spChg>
        <pc:spChg chg="add del">
          <ac:chgData name="Bergfall, Morten" userId="62d2bcde-d4bf-411e-acf5-b30b86483d79" providerId="ADAL" clId="{00011E4D-D6F1-419F-B69C-354D1A7A2D0E}" dt="2022-09-25T15:02:08.984" v="2146" actId="26606"/>
          <ac:spMkLst>
            <pc:docMk/>
            <pc:sldMk cId="1116245731" sldId="268"/>
            <ac:spMk id="2061" creationId="{E2B1BC2F-AEBF-4990-A7F9-197AAF28BC7A}"/>
          </ac:spMkLst>
        </pc:spChg>
        <pc:spChg chg="add del">
          <ac:chgData name="Bergfall, Morten" userId="62d2bcde-d4bf-411e-acf5-b30b86483d79" providerId="ADAL" clId="{00011E4D-D6F1-419F-B69C-354D1A7A2D0E}" dt="2022-09-25T15:02:10.632" v="2148" actId="26606"/>
          <ac:spMkLst>
            <pc:docMk/>
            <pc:sldMk cId="1116245731" sldId="268"/>
            <ac:spMk id="2063" creationId="{D180FCC8-5213-575A-8988-9F2F5DC1358F}"/>
          </ac:spMkLst>
        </pc:spChg>
        <pc:spChg chg="add del">
          <ac:chgData name="Bergfall, Morten" userId="62d2bcde-d4bf-411e-acf5-b30b86483d79" providerId="ADAL" clId="{00011E4D-D6F1-419F-B69C-354D1A7A2D0E}" dt="2022-09-25T15:02:15.094" v="2150" actId="26606"/>
          <ac:spMkLst>
            <pc:docMk/>
            <pc:sldMk cId="1116245731" sldId="268"/>
            <ac:spMk id="2065" creationId="{A2805736-925B-4E6B-9FAB-73BA23E1E9A1}"/>
          </ac:spMkLst>
        </pc:spChg>
        <pc:spChg chg="add del">
          <ac:chgData name="Bergfall, Morten" userId="62d2bcde-d4bf-411e-acf5-b30b86483d79" providerId="ADAL" clId="{00011E4D-D6F1-419F-B69C-354D1A7A2D0E}" dt="2022-09-25T15:02:15.094" v="2150" actId="26606"/>
          <ac:spMkLst>
            <pc:docMk/>
            <pc:sldMk cId="1116245731" sldId="268"/>
            <ac:spMk id="2066" creationId="{E9EA2B43-8884-423C-B0EB-8949B04621B5}"/>
          </ac:spMkLst>
        </pc:spChg>
        <pc:spChg chg="add del">
          <ac:chgData name="Bergfall, Morten" userId="62d2bcde-d4bf-411e-acf5-b30b86483d79" providerId="ADAL" clId="{00011E4D-D6F1-419F-B69C-354D1A7A2D0E}" dt="2022-09-25T15:02:15.094" v="2150" actId="26606"/>
          <ac:spMkLst>
            <pc:docMk/>
            <pc:sldMk cId="1116245731" sldId="268"/>
            <ac:spMk id="2067" creationId="{8E8E1B97-589D-C1DA-EC08-C60CE4CC57FE}"/>
          </ac:spMkLst>
        </pc:spChg>
        <pc:spChg chg="add del">
          <ac:chgData name="Bergfall, Morten" userId="62d2bcde-d4bf-411e-acf5-b30b86483d79" providerId="ADAL" clId="{00011E4D-D6F1-419F-B69C-354D1A7A2D0E}" dt="2022-09-25T15:02:15.094" v="2150" actId="26606"/>
          <ac:spMkLst>
            <pc:docMk/>
            <pc:sldMk cId="1116245731" sldId="268"/>
            <ac:spMk id="2068" creationId="{F884A938-C405-4F09-AA12-590BEE1DE935}"/>
          </ac:spMkLst>
        </pc:spChg>
        <pc:spChg chg="add del">
          <ac:chgData name="Bergfall, Morten" userId="62d2bcde-d4bf-411e-acf5-b30b86483d79" providerId="ADAL" clId="{00011E4D-D6F1-419F-B69C-354D1A7A2D0E}" dt="2022-09-25T15:02:20.311" v="2152" actId="26606"/>
          <ac:spMkLst>
            <pc:docMk/>
            <pc:sldMk cId="1116245731" sldId="268"/>
            <ac:spMk id="2070" creationId="{D4DF4318-B176-D440-AE4D-A08991EA7837}"/>
          </ac:spMkLst>
        </pc:spChg>
        <pc:spChg chg="add del">
          <ac:chgData name="Bergfall, Morten" userId="62d2bcde-d4bf-411e-acf5-b30b86483d79" providerId="ADAL" clId="{00011E4D-D6F1-419F-B69C-354D1A7A2D0E}" dt="2022-09-25T15:02:39.358" v="2156" actId="26606"/>
          <ac:spMkLst>
            <pc:docMk/>
            <pc:sldMk cId="1116245731" sldId="268"/>
            <ac:spMk id="2072" creationId="{6C019404-25D6-FB32-DC1F-59E52AB74516}"/>
          </ac:spMkLst>
        </pc:spChg>
        <pc:picChg chg="add mod">
          <ac:chgData name="Bergfall, Morten" userId="62d2bcde-d4bf-411e-acf5-b30b86483d79" providerId="ADAL" clId="{00011E4D-D6F1-419F-B69C-354D1A7A2D0E}" dt="2022-09-25T15:02:48.639" v="2158" actId="1076"/>
          <ac:picMkLst>
            <pc:docMk/>
            <pc:sldMk cId="1116245731" sldId="268"/>
            <ac:picMk id="2050" creationId="{CD059DF9-E9C1-D22F-D685-48611999D876}"/>
          </ac:picMkLst>
        </pc:picChg>
      </pc:sldChg>
      <pc:sldChg chg="addSp delSp modSp new mod setBg modAnim">
        <pc:chgData name="Bergfall, Morten" userId="62d2bcde-d4bf-411e-acf5-b30b86483d79" providerId="ADAL" clId="{00011E4D-D6F1-419F-B69C-354D1A7A2D0E}" dt="2022-09-25T15:14:04.123" v="2417" actId="20577"/>
        <pc:sldMkLst>
          <pc:docMk/>
          <pc:sldMk cId="429173682" sldId="269"/>
        </pc:sldMkLst>
        <pc:spChg chg="mod">
          <ac:chgData name="Bergfall, Morten" userId="62d2bcde-d4bf-411e-acf5-b30b86483d79" providerId="ADAL" clId="{00011E4D-D6F1-419F-B69C-354D1A7A2D0E}" dt="2022-09-25T15:11:08.362" v="2295" actId="26606"/>
          <ac:spMkLst>
            <pc:docMk/>
            <pc:sldMk cId="429173682" sldId="269"/>
            <ac:spMk id="2" creationId="{6A044D17-F729-1BB0-119C-989362523B38}"/>
          </ac:spMkLst>
        </pc:spChg>
        <pc:spChg chg="del">
          <ac:chgData name="Bergfall, Morten" userId="62d2bcde-d4bf-411e-acf5-b30b86483d79" providerId="ADAL" clId="{00011E4D-D6F1-419F-B69C-354D1A7A2D0E}" dt="2022-09-25T15:06:08.108" v="2173"/>
          <ac:spMkLst>
            <pc:docMk/>
            <pc:sldMk cId="429173682" sldId="269"/>
            <ac:spMk id="3" creationId="{A0D598FB-0E96-23E0-3AC0-0863BF242829}"/>
          </ac:spMkLst>
        </pc:spChg>
        <pc:spChg chg="add mod">
          <ac:chgData name="Bergfall, Morten" userId="62d2bcde-d4bf-411e-acf5-b30b86483d79" providerId="ADAL" clId="{00011E4D-D6F1-419F-B69C-354D1A7A2D0E}" dt="2022-09-25T15:14:04.123" v="2417" actId="20577"/>
          <ac:spMkLst>
            <pc:docMk/>
            <pc:sldMk cId="429173682" sldId="269"/>
            <ac:spMk id="4102" creationId="{853EC289-6A05-7C65-FDFB-AB7261AD9799}"/>
          </ac:spMkLst>
        </pc:spChg>
        <pc:picChg chg="add mod">
          <ac:chgData name="Bergfall, Morten" userId="62d2bcde-d4bf-411e-acf5-b30b86483d79" providerId="ADAL" clId="{00011E4D-D6F1-419F-B69C-354D1A7A2D0E}" dt="2022-09-25T15:11:08.362" v="2295" actId="26606"/>
          <ac:picMkLst>
            <pc:docMk/>
            <pc:sldMk cId="429173682" sldId="269"/>
            <ac:picMk id="4" creationId="{08BD6F3A-9607-1A99-B834-E1767D17A55F}"/>
          </ac:picMkLst>
        </pc:picChg>
        <pc:picChg chg="add del mod">
          <ac:chgData name="Bergfall, Morten" userId="62d2bcde-d4bf-411e-acf5-b30b86483d79" providerId="ADAL" clId="{00011E4D-D6F1-419F-B69C-354D1A7A2D0E}" dt="2022-09-25T15:10:56.795" v="2292" actId="21"/>
          <ac:picMkLst>
            <pc:docMk/>
            <pc:sldMk cId="429173682" sldId="269"/>
            <ac:picMk id="4098" creationId="{A855E3D0-05D2-43C6-5DB1-DB8E14937D91}"/>
          </ac:picMkLst>
        </pc:picChg>
      </pc:sldChg>
      <pc:sldChg chg="addSp delSp modSp new mod">
        <pc:chgData name="Bergfall, Morten" userId="62d2bcde-d4bf-411e-acf5-b30b86483d79" providerId="ADAL" clId="{00011E4D-D6F1-419F-B69C-354D1A7A2D0E}" dt="2022-09-25T19:06:47.067" v="2448" actId="14100"/>
        <pc:sldMkLst>
          <pc:docMk/>
          <pc:sldMk cId="2859030788" sldId="270"/>
        </pc:sldMkLst>
        <pc:spChg chg="mod">
          <ac:chgData name="Bergfall, Morten" userId="62d2bcde-d4bf-411e-acf5-b30b86483d79" providerId="ADAL" clId="{00011E4D-D6F1-419F-B69C-354D1A7A2D0E}" dt="2022-09-25T19:06:33.225" v="2445" actId="20577"/>
          <ac:spMkLst>
            <pc:docMk/>
            <pc:sldMk cId="2859030788" sldId="270"/>
            <ac:spMk id="2" creationId="{046E0108-0347-DFFB-2F4B-46F53DF19414}"/>
          </ac:spMkLst>
        </pc:spChg>
        <pc:spChg chg="del">
          <ac:chgData name="Bergfall, Morten" userId="62d2bcde-d4bf-411e-acf5-b30b86483d79" providerId="ADAL" clId="{00011E4D-D6F1-419F-B69C-354D1A7A2D0E}" dt="2022-09-25T19:06:35.252" v="2446" actId="22"/>
          <ac:spMkLst>
            <pc:docMk/>
            <pc:sldMk cId="2859030788" sldId="270"/>
            <ac:spMk id="3" creationId="{9431D562-34FB-9905-2277-D585314C01D8}"/>
          </ac:spMkLst>
        </pc:spChg>
        <pc:picChg chg="add mod ord">
          <ac:chgData name="Bergfall, Morten" userId="62d2bcde-d4bf-411e-acf5-b30b86483d79" providerId="ADAL" clId="{00011E4D-D6F1-419F-B69C-354D1A7A2D0E}" dt="2022-09-25T19:06:47.067" v="2448" actId="14100"/>
          <ac:picMkLst>
            <pc:docMk/>
            <pc:sldMk cId="2859030788" sldId="270"/>
            <ac:picMk id="5" creationId="{B737C283-11DA-D625-96DB-75AEAD540A4A}"/>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ssholder for top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b-NO"/>
          </a:p>
        </p:txBody>
      </p:sp>
      <p:sp>
        <p:nvSpPr>
          <p:cNvPr id="3" name="Plassholder for dato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67BE8DB-703D-45B0-BF1B-D5EC3DB6EE78}" type="datetimeFigureOut">
              <a:rPr lang="nb-NO" smtClean="0"/>
              <a:t>25.09.2022</a:t>
            </a:fld>
            <a:endParaRPr lang="nb-NO"/>
          </a:p>
        </p:txBody>
      </p:sp>
      <p:sp>
        <p:nvSpPr>
          <p:cNvPr id="4" name="Plassholder for lysbil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b-NO"/>
          </a:p>
        </p:txBody>
      </p:sp>
      <p:sp>
        <p:nvSpPr>
          <p:cNvPr id="5" name="Plassholder for nota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p>
        </p:txBody>
      </p:sp>
      <p:sp>
        <p:nvSpPr>
          <p:cNvPr id="6" name="Plassholder for bunn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b-NO"/>
          </a:p>
        </p:txBody>
      </p:sp>
      <p:sp>
        <p:nvSpPr>
          <p:cNvPr id="7" name="Plassholder for lysbilde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7F9C40D-D4D9-4E0D-97E1-1BD1FEB8FC35}" type="slidenum">
              <a:rPr lang="nb-NO" smtClean="0"/>
              <a:t>‹#›</a:t>
            </a:fld>
            <a:endParaRPr lang="nb-NO"/>
          </a:p>
        </p:txBody>
      </p:sp>
    </p:spTree>
    <p:extLst>
      <p:ext uri="{BB962C8B-B14F-4D97-AF65-F5344CB8AC3E}">
        <p14:creationId xmlns:p14="http://schemas.microsoft.com/office/powerpoint/2010/main" val="30386613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Retningen på magnetfeltet avgjør om det er 0 eller 1</a:t>
            </a:r>
          </a:p>
          <a:p>
            <a:r>
              <a:rPr lang="nb-NO" dirty="0"/>
              <a:t>En «arm» </a:t>
            </a:r>
            <a:r>
              <a:rPr lang="nb-NO" dirty="0" err="1"/>
              <a:t>innholder</a:t>
            </a:r>
            <a:r>
              <a:rPr lang="nb-NO" dirty="0"/>
              <a:t> hoder som leser av informasjonen</a:t>
            </a:r>
          </a:p>
          <a:p>
            <a:endParaRPr lang="nb-NO" dirty="0"/>
          </a:p>
          <a:p>
            <a:r>
              <a:rPr lang="nb-NO" dirty="0"/>
              <a:t>SATA / PATA</a:t>
            </a:r>
          </a:p>
          <a:p>
            <a:endParaRPr lang="nb-NO" dirty="0"/>
          </a:p>
          <a:p>
            <a:r>
              <a:rPr lang="nb-NO" dirty="0"/>
              <a:t>Host Bus Adapter oversetter fra kontrolleren til datamaskinen</a:t>
            </a:r>
          </a:p>
          <a:p>
            <a:endParaRPr lang="nb-NO" dirty="0"/>
          </a:p>
          <a:p>
            <a:r>
              <a:rPr lang="nb-NO" dirty="0"/>
              <a:t>Fungerer litt som en LP</a:t>
            </a:r>
          </a:p>
          <a:p>
            <a:endParaRPr lang="nb-NO" dirty="0"/>
          </a:p>
          <a:p>
            <a:endParaRPr lang="nb-NO" dirty="0"/>
          </a:p>
        </p:txBody>
      </p:sp>
      <p:sp>
        <p:nvSpPr>
          <p:cNvPr id="4" name="Plassholder for lysbildenummer 3"/>
          <p:cNvSpPr>
            <a:spLocks noGrp="1"/>
          </p:cNvSpPr>
          <p:nvPr>
            <p:ph type="sldNum" sz="quarter" idx="5"/>
          </p:nvPr>
        </p:nvSpPr>
        <p:spPr/>
        <p:txBody>
          <a:bodyPr/>
          <a:lstStyle/>
          <a:p>
            <a:fld id="{D7F9C40D-D4D9-4E0D-97E1-1BD1FEB8FC35}" type="slidenum">
              <a:rPr lang="nb-NO" smtClean="0"/>
              <a:t>3</a:t>
            </a:fld>
            <a:endParaRPr lang="nb-NO"/>
          </a:p>
        </p:txBody>
      </p:sp>
    </p:spTree>
    <p:extLst>
      <p:ext uri="{BB962C8B-B14F-4D97-AF65-F5344CB8AC3E}">
        <p14:creationId xmlns:p14="http://schemas.microsoft.com/office/powerpoint/2010/main" val="1849324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Flash minne er non-volatile – billigere enn DRAM og må ikke ha konstant strøm</a:t>
            </a:r>
          </a:p>
          <a:p>
            <a:endParaRPr lang="nb-NO" dirty="0"/>
          </a:p>
        </p:txBody>
      </p:sp>
      <p:sp>
        <p:nvSpPr>
          <p:cNvPr id="4" name="Plassholder for lysbildenummer 3"/>
          <p:cNvSpPr>
            <a:spLocks noGrp="1"/>
          </p:cNvSpPr>
          <p:nvPr>
            <p:ph type="sldNum" sz="quarter" idx="5"/>
          </p:nvPr>
        </p:nvSpPr>
        <p:spPr/>
        <p:txBody>
          <a:bodyPr/>
          <a:lstStyle/>
          <a:p>
            <a:fld id="{D7F9C40D-D4D9-4E0D-97E1-1BD1FEB8FC35}" type="slidenum">
              <a:rPr lang="nb-NO" smtClean="0"/>
              <a:t>4</a:t>
            </a:fld>
            <a:endParaRPr lang="nb-NO"/>
          </a:p>
        </p:txBody>
      </p:sp>
    </p:spTree>
    <p:extLst>
      <p:ext uri="{BB962C8B-B14F-4D97-AF65-F5344CB8AC3E}">
        <p14:creationId xmlns:p14="http://schemas.microsoft.com/office/powerpoint/2010/main" val="22139501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err="1"/>
              <a:t>Ca</a:t>
            </a:r>
            <a:r>
              <a:rPr lang="nb-NO" dirty="0"/>
              <a:t> </a:t>
            </a:r>
            <a:r>
              <a:rPr lang="nb-NO" dirty="0" err="1"/>
              <a:t>max</a:t>
            </a:r>
            <a:r>
              <a:rPr lang="nb-NO" dirty="0"/>
              <a:t> på 5-600 MB/s…..dette er for seint så derfor bruker vi også her </a:t>
            </a:r>
            <a:r>
              <a:rPr lang="nb-NO" dirty="0" err="1"/>
              <a:t>PCIe</a:t>
            </a:r>
            <a:endParaRPr lang="nb-NO" dirty="0"/>
          </a:p>
        </p:txBody>
      </p:sp>
      <p:sp>
        <p:nvSpPr>
          <p:cNvPr id="4" name="Plassholder for lysbildenummer 3"/>
          <p:cNvSpPr>
            <a:spLocks noGrp="1"/>
          </p:cNvSpPr>
          <p:nvPr>
            <p:ph type="sldNum" sz="quarter" idx="5"/>
          </p:nvPr>
        </p:nvSpPr>
        <p:spPr/>
        <p:txBody>
          <a:bodyPr/>
          <a:lstStyle/>
          <a:p>
            <a:fld id="{D7F9C40D-D4D9-4E0D-97E1-1BD1FEB8FC35}" type="slidenum">
              <a:rPr lang="nb-NO" smtClean="0"/>
              <a:t>6</a:t>
            </a:fld>
            <a:endParaRPr lang="nb-NO"/>
          </a:p>
        </p:txBody>
      </p:sp>
    </p:spTree>
    <p:extLst>
      <p:ext uri="{BB962C8B-B14F-4D97-AF65-F5344CB8AC3E}">
        <p14:creationId xmlns:p14="http://schemas.microsoft.com/office/powerpoint/2010/main" val="42030319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en-US" b="0" i="0" dirty="0">
                <a:solidFill>
                  <a:srgbClr val="212529"/>
                </a:solidFill>
                <a:effectLst/>
                <a:latin typeface="Open Sans" panose="020B0606030504020204" pitchFamily="34" charset="0"/>
              </a:rPr>
              <a:t>RAID 0 is ideal for non-critical storage of data that have to be read/written at a high speed, such as on an image retouching or video editing station.</a:t>
            </a:r>
            <a:endParaRPr lang="nb-NO" dirty="0"/>
          </a:p>
        </p:txBody>
      </p:sp>
      <p:sp>
        <p:nvSpPr>
          <p:cNvPr id="4" name="Plassholder for lysbildenummer 3"/>
          <p:cNvSpPr>
            <a:spLocks noGrp="1"/>
          </p:cNvSpPr>
          <p:nvPr>
            <p:ph type="sldNum" sz="quarter" idx="5"/>
          </p:nvPr>
        </p:nvSpPr>
        <p:spPr/>
        <p:txBody>
          <a:bodyPr/>
          <a:lstStyle/>
          <a:p>
            <a:fld id="{D7F9C40D-D4D9-4E0D-97E1-1BD1FEB8FC35}" type="slidenum">
              <a:rPr lang="nb-NO" smtClean="0"/>
              <a:t>10</a:t>
            </a:fld>
            <a:endParaRPr lang="nb-NO"/>
          </a:p>
        </p:txBody>
      </p:sp>
    </p:spTree>
    <p:extLst>
      <p:ext uri="{BB962C8B-B14F-4D97-AF65-F5344CB8AC3E}">
        <p14:creationId xmlns:p14="http://schemas.microsoft.com/office/powerpoint/2010/main" val="36757330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pPr algn="l">
              <a:buFont typeface="Arial" panose="020B0604020202020204" pitchFamily="34" charset="0"/>
              <a:buChar char="•"/>
            </a:pPr>
            <a:r>
              <a:rPr lang="en-US" b="0" i="0" dirty="0">
                <a:solidFill>
                  <a:srgbClr val="212529"/>
                </a:solidFill>
                <a:effectLst/>
                <a:latin typeface="Open Sans" panose="020B0606030504020204" pitchFamily="34" charset="0"/>
              </a:rPr>
              <a:t>Software RAID 1 solutions do not always allow a hot swap of a failed drive. That means the failed drive can only be replaced after powering down the computer it is attached to. For servers that are used simultaneously by many people, this may not be acceptable. Such systems typically use hardware controllers that do support hot swapping.</a:t>
            </a:r>
          </a:p>
          <a:p>
            <a:pPr algn="l"/>
            <a:r>
              <a:rPr lang="en-US" b="0" i="0" dirty="0">
                <a:solidFill>
                  <a:srgbClr val="212529"/>
                </a:solidFill>
                <a:effectLst/>
                <a:latin typeface="Open Sans" panose="020B0606030504020204" pitchFamily="34" charset="0"/>
              </a:rPr>
              <a:t>Ideal use</a:t>
            </a:r>
          </a:p>
          <a:p>
            <a:pPr algn="l"/>
            <a:r>
              <a:rPr lang="en-US" b="0" i="0" dirty="0">
                <a:solidFill>
                  <a:srgbClr val="212529"/>
                </a:solidFill>
                <a:effectLst/>
                <a:latin typeface="Open Sans" panose="020B0606030504020204" pitchFamily="34" charset="0"/>
              </a:rPr>
              <a:t>RAID-1 is ideal for mission critical storage, for instance for accounting systems. It is also suitable for small servers in which only two data drives will be used.</a:t>
            </a:r>
          </a:p>
          <a:p>
            <a:endParaRPr lang="nb-NO" dirty="0"/>
          </a:p>
        </p:txBody>
      </p:sp>
      <p:sp>
        <p:nvSpPr>
          <p:cNvPr id="4" name="Plassholder for lysbildenummer 3"/>
          <p:cNvSpPr>
            <a:spLocks noGrp="1"/>
          </p:cNvSpPr>
          <p:nvPr>
            <p:ph type="sldNum" sz="quarter" idx="5"/>
          </p:nvPr>
        </p:nvSpPr>
        <p:spPr/>
        <p:txBody>
          <a:bodyPr/>
          <a:lstStyle/>
          <a:p>
            <a:fld id="{D7F9C40D-D4D9-4E0D-97E1-1BD1FEB8FC35}" type="slidenum">
              <a:rPr lang="nb-NO" smtClean="0"/>
              <a:t>11</a:t>
            </a:fld>
            <a:endParaRPr lang="nb-NO"/>
          </a:p>
        </p:txBody>
      </p:sp>
    </p:spTree>
    <p:extLst>
      <p:ext uri="{BB962C8B-B14F-4D97-AF65-F5344CB8AC3E}">
        <p14:creationId xmlns:p14="http://schemas.microsoft.com/office/powerpoint/2010/main" val="18218527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b-NO" sz="1800" dirty="0">
                <a:effectLst/>
                <a:latin typeface="Calibri" panose="020F0502020204030204" pitchFamily="34" charset="0"/>
                <a:ea typeface="Calibri" panose="020F0502020204030204" pitchFamily="34" charset="0"/>
                <a:cs typeface="Times New Roman" panose="02020603050405020304" pitchFamily="18" charset="0"/>
              </a:rPr>
              <a:t>RAID 5 kombinerer 0 og 1. Lagrer på tvers av flere disker (ikke </a:t>
            </a:r>
            <a:r>
              <a:rPr lang="nb-NO" sz="1800" dirty="0" err="1">
                <a:effectLst/>
                <a:latin typeface="Calibri" panose="020F0502020204030204" pitchFamily="34" charset="0"/>
                <a:ea typeface="Calibri" panose="020F0502020204030204" pitchFamily="34" charset="0"/>
                <a:cs typeface="Times New Roman" panose="02020603050405020304" pitchFamily="18" charset="0"/>
              </a:rPr>
              <a:t>mirroring</a:t>
            </a:r>
            <a:r>
              <a:rPr lang="nb-NO" sz="1800" dirty="0">
                <a:effectLst/>
                <a:latin typeface="Calibri" panose="020F0502020204030204" pitchFamily="34" charset="0"/>
                <a:ea typeface="Calibri" panose="020F0502020204030204" pitchFamily="34" charset="0"/>
                <a:cs typeface="Times New Roman" panose="02020603050405020304" pitchFamily="18" charset="0"/>
              </a:rPr>
              <a:t>), med </a:t>
            </a:r>
            <a:r>
              <a:rPr lang="nb-NO" sz="1800" dirty="0" err="1">
                <a:effectLst/>
                <a:latin typeface="Calibri" panose="020F0502020204030204" pitchFamily="34" charset="0"/>
                <a:ea typeface="Calibri" panose="020F0502020204030204" pitchFamily="34" charset="0"/>
                <a:cs typeface="Times New Roman" panose="02020603050405020304" pitchFamily="18" charset="0"/>
              </a:rPr>
              <a:t>parity</a:t>
            </a:r>
            <a:r>
              <a:rPr lang="nb-NO" sz="1800" dirty="0">
                <a:effectLst/>
                <a:latin typeface="Calibri" panose="020F0502020204030204" pitchFamily="34" charset="0"/>
                <a:ea typeface="Calibri" panose="020F0502020204030204" pitchFamily="34" charset="0"/>
                <a:cs typeface="Times New Roman" panose="02020603050405020304" pitchFamily="18" charset="0"/>
              </a:rPr>
              <a:t> sjekk, så alle diskene vet hva de andre har. Hvis en disk dør vet de andre hva som var på den, og kan gjenskape det inntil en ny disk kommer på plass i stedet for den døde. I mellomtiden er det </a:t>
            </a:r>
            <a:r>
              <a:rPr lang="nb-NO" sz="1800" dirty="0" err="1">
                <a:effectLst/>
                <a:latin typeface="Calibri" panose="020F0502020204030204" pitchFamily="34" charset="0"/>
                <a:ea typeface="Calibri" panose="020F0502020204030204" pitchFamily="34" charset="0"/>
                <a:cs typeface="Times New Roman" panose="02020603050405020304" pitchFamily="18" charset="0"/>
              </a:rPr>
              <a:t>treeeeeegt</a:t>
            </a:r>
            <a:r>
              <a:rPr lang="nb-NO" sz="1800" dirty="0">
                <a:effectLst/>
                <a:latin typeface="Calibri" panose="020F0502020204030204" pitchFamily="34" charset="0"/>
                <a:ea typeface="Calibri" panose="020F0502020204030204" pitchFamily="34" charset="0"/>
                <a:cs typeface="Times New Roman" panose="02020603050405020304" pitchFamily="18" charset="0"/>
              </a:rPr>
              <a:t>. Dør mer enn 1 disk forsvinner alt. Minimum 3 disker. Mister </a:t>
            </a:r>
            <a:r>
              <a:rPr lang="nb-NO" sz="1800" dirty="0" err="1">
                <a:effectLst/>
                <a:latin typeface="Calibri" panose="020F0502020204030204" pitchFamily="34" charset="0"/>
                <a:ea typeface="Calibri" panose="020F0502020204030204" pitchFamily="34" charset="0"/>
                <a:cs typeface="Times New Roman" panose="02020603050405020304" pitchFamily="18" charset="0"/>
              </a:rPr>
              <a:t>ca</a:t>
            </a:r>
            <a:r>
              <a:rPr lang="nb-NO" sz="1800" dirty="0">
                <a:effectLst/>
                <a:latin typeface="Calibri" panose="020F0502020204030204" pitchFamily="34" charset="0"/>
                <a:ea typeface="Calibri" panose="020F0502020204030204" pitchFamily="34" charset="0"/>
                <a:cs typeface="Times New Roman" panose="02020603050405020304" pitchFamily="18" charset="0"/>
              </a:rPr>
              <a:t> 1 disk i praksis. </a:t>
            </a:r>
          </a:p>
          <a:p>
            <a:endParaRPr lang="nb-NO" dirty="0"/>
          </a:p>
        </p:txBody>
      </p:sp>
      <p:sp>
        <p:nvSpPr>
          <p:cNvPr id="4" name="Plassholder for lysbildenummer 3"/>
          <p:cNvSpPr>
            <a:spLocks noGrp="1"/>
          </p:cNvSpPr>
          <p:nvPr>
            <p:ph type="sldNum" sz="quarter" idx="5"/>
          </p:nvPr>
        </p:nvSpPr>
        <p:spPr/>
        <p:txBody>
          <a:bodyPr/>
          <a:lstStyle/>
          <a:p>
            <a:fld id="{D7F9C40D-D4D9-4E0D-97E1-1BD1FEB8FC35}" type="slidenum">
              <a:rPr lang="nb-NO" smtClean="0"/>
              <a:t>12</a:t>
            </a:fld>
            <a:endParaRPr lang="nb-NO"/>
          </a:p>
        </p:txBody>
      </p:sp>
    </p:spTree>
    <p:extLst>
      <p:ext uri="{BB962C8B-B14F-4D97-AF65-F5344CB8AC3E}">
        <p14:creationId xmlns:p14="http://schemas.microsoft.com/office/powerpoint/2010/main" val="2694626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dirty="0"/>
          </a:p>
        </p:txBody>
      </p:sp>
      <p:sp>
        <p:nvSpPr>
          <p:cNvPr id="4" name="Plassholder for lysbildenummer 3"/>
          <p:cNvSpPr>
            <a:spLocks noGrp="1"/>
          </p:cNvSpPr>
          <p:nvPr>
            <p:ph type="sldNum" sz="quarter" idx="5"/>
          </p:nvPr>
        </p:nvSpPr>
        <p:spPr/>
        <p:txBody>
          <a:bodyPr/>
          <a:lstStyle/>
          <a:p>
            <a:fld id="{D7F9C40D-D4D9-4E0D-97E1-1BD1FEB8FC35}" type="slidenum">
              <a:rPr lang="nb-NO" smtClean="0"/>
              <a:t>13</a:t>
            </a:fld>
            <a:endParaRPr lang="nb-NO"/>
          </a:p>
        </p:txBody>
      </p:sp>
    </p:spTree>
    <p:extLst>
      <p:ext uri="{BB962C8B-B14F-4D97-AF65-F5344CB8AC3E}">
        <p14:creationId xmlns:p14="http://schemas.microsoft.com/office/powerpoint/2010/main" val="24150858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tellysbilde">
    <p:bg>
      <p:bgPr>
        <a:solidFill>
          <a:schemeClr val="accent1"/>
        </a:solidFill>
        <a:effectLst/>
      </p:bgPr>
    </p:bg>
    <p:spTree>
      <p:nvGrpSpPr>
        <p:cNvPr id="1" name=""/>
        <p:cNvGrpSpPr/>
        <p:nvPr/>
      </p:nvGrpSpPr>
      <p:grpSpPr>
        <a:xfrm>
          <a:off x="0" y="0"/>
          <a:ext cx="0" cy="0"/>
          <a:chOff x="0" y="0"/>
          <a:chExt cx="0" cy="0"/>
        </a:xfrm>
      </p:grpSpPr>
      <p:sp>
        <p:nvSpPr>
          <p:cNvPr id="11" name="Freeform 6" title="scalloped circle"/>
          <p:cNvSpPr/>
          <p:nvPr/>
        </p:nvSpPr>
        <p:spPr bwMode="auto">
          <a:xfrm>
            <a:off x="3557016" y="630936"/>
            <a:ext cx="5235575" cy="5229225"/>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sp>
      <p:sp>
        <p:nvSpPr>
          <p:cNvPr id="2" name="Title 1"/>
          <p:cNvSpPr>
            <a:spLocks noGrp="1"/>
          </p:cNvSpPr>
          <p:nvPr>
            <p:ph type="ctrTitle"/>
          </p:nvPr>
        </p:nvSpPr>
        <p:spPr>
          <a:xfrm>
            <a:off x="1078523" y="1098388"/>
            <a:ext cx="10318418" cy="4394988"/>
          </a:xfrm>
        </p:spPr>
        <p:txBody>
          <a:bodyPr anchor="ctr">
            <a:noAutofit/>
          </a:bodyPr>
          <a:lstStyle>
            <a:lvl1pPr algn="ctr">
              <a:defRPr sz="10000" spc="800" baseline="0"/>
            </a:lvl1pPr>
          </a:lstStyle>
          <a:p>
            <a:r>
              <a:rPr lang="nb-NO"/>
              <a:t>Klikk for å redigere tittelstil</a:t>
            </a:r>
            <a:endParaRPr lang="en-US" dirty="0"/>
          </a:p>
        </p:txBody>
      </p:sp>
      <p:sp>
        <p:nvSpPr>
          <p:cNvPr id="3" name="Subtitle 2"/>
          <p:cNvSpPr>
            <a:spLocks noGrp="1"/>
          </p:cNvSpPr>
          <p:nvPr>
            <p:ph type="subTitle" idx="1"/>
          </p:nvPr>
        </p:nvSpPr>
        <p:spPr>
          <a:xfrm>
            <a:off x="2215045" y="5979196"/>
            <a:ext cx="8045373" cy="742279"/>
          </a:xfrm>
        </p:spPr>
        <p:txBody>
          <a:bodyPr anchor="t">
            <a:normAutofit/>
          </a:bodyPr>
          <a:lstStyle>
            <a:lvl1pPr marL="0" indent="0" algn="ctr">
              <a:lnSpc>
                <a:spcPct val="100000"/>
              </a:lnSpc>
              <a:buNone/>
              <a:defRPr sz="2000" b="1" i="0" cap="all" spc="400"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b-NO"/>
              <a:t>Klikk for å redigere undertittelstil i malen</a:t>
            </a:r>
            <a:endParaRPr lang="en-US" dirty="0"/>
          </a:p>
        </p:txBody>
      </p:sp>
      <p:sp>
        <p:nvSpPr>
          <p:cNvPr id="4" name="Date Placeholder 3"/>
          <p:cNvSpPr>
            <a:spLocks noGrp="1"/>
          </p:cNvSpPr>
          <p:nvPr>
            <p:ph type="dt" sz="half" idx="10"/>
          </p:nvPr>
        </p:nvSpPr>
        <p:spPr>
          <a:xfrm>
            <a:off x="1078523" y="6375679"/>
            <a:ext cx="2329722" cy="348462"/>
          </a:xfrm>
        </p:spPr>
        <p:txBody>
          <a:bodyPr/>
          <a:lstStyle>
            <a:lvl1pPr>
              <a:defRPr baseline="0">
                <a:solidFill>
                  <a:schemeClr val="accent1">
                    <a:lumMod val="50000"/>
                  </a:schemeClr>
                </a:solidFill>
              </a:defRPr>
            </a:lvl1pPr>
          </a:lstStyle>
          <a:p>
            <a:fld id="{A33960BD-7AC1-4217-9611-AAA56D3EE38F}" type="datetime4">
              <a:rPr lang="en-US" smtClean="0"/>
              <a:pPr/>
              <a:t>September 25, 2022</a:t>
            </a:fld>
            <a:endParaRPr lang="en-US" dirty="0">
              <a:latin typeface="+mn-lt"/>
            </a:endParaRPr>
          </a:p>
        </p:txBody>
      </p:sp>
      <p:sp>
        <p:nvSpPr>
          <p:cNvPr id="5" name="Footer Placeholder 4"/>
          <p:cNvSpPr>
            <a:spLocks noGrp="1"/>
          </p:cNvSpPr>
          <p:nvPr>
            <p:ph type="ftr" sz="quarter" idx="11"/>
          </p:nvPr>
        </p:nvSpPr>
        <p:spPr>
          <a:xfrm>
            <a:off x="4180332" y="6375679"/>
            <a:ext cx="4114800" cy="345796"/>
          </a:xfrm>
        </p:spPr>
        <p:txBody>
          <a:bodyPr/>
          <a:lstStyle>
            <a:lvl1pPr>
              <a:defRPr baseline="0">
                <a:solidFill>
                  <a:schemeClr val="accent1">
                    <a:lumMod val="50000"/>
                  </a:schemeClr>
                </a:solidFill>
              </a:defRPr>
            </a:lvl1pPr>
          </a:lstStyle>
          <a:p>
            <a:endParaRPr lang="en-US" dirty="0">
              <a:latin typeface="+mn-lt"/>
            </a:endParaRPr>
          </a:p>
        </p:txBody>
      </p:sp>
      <p:sp>
        <p:nvSpPr>
          <p:cNvPr id="6" name="Slide Number Placeholder 5"/>
          <p:cNvSpPr>
            <a:spLocks noGrp="1"/>
          </p:cNvSpPr>
          <p:nvPr>
            <p:ph type="sldNum" sz="quarter" idx="12"/>
          </p:nvPr>
        </p:nvSpPr>
        <p:spPr>
          <a:xfrm>
            <a:off x="9067218" y="6375679"/>
            <a:ext cx="2329723" cy="345796"/>
          </a:xfrm>
        </p:spPr>
        <p:txBody>
          <a:bodyPr/>
          <a:lstStyle>
            <a:lvl1pPr>
              <a:defRPr baseline="0">
                <a:solidFill>
                  <a:schemeClr val="accent1">
                    <a:lumMod val="50000"/>
                  </a:schemeClr>
                </a:solidFill>
              </a:defRPr>
            </a:lvl1pPr>
          </a:lstStyle>
          <a:p>
            <a:fld id="{9D4AEF59-F28E-467C-9EA3-92D1CFAD475A}" type="slidenum">
              <a:rPr lang="en-US" smtClean="0"/>
              <a:pPr/>
              <a:t>‹#›</a:t>
            </a:fld>
            <a:endParaRPr lang="en-US">
              <a:latin typeface="+mn-lt"/>
            </a:endParaRPr>
          </a:p>
        </p:txBody>
      </p:sp>
      <p:sp>
        <p:nvSpPr>
          <p:cNvPr id="13" name="Rectangle 12" title="left edge border"/>
          <p:cNvSpPr/>
          <p:nvPr/>
        </p:nvSpPr>
        <p:spPr>
          <a:xfrm>
            <a:off x="0" y="0"/>
            <a:ext cx="28346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307006467"/>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Loddrett teks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a:t>Klikk for å redigere tittelstil</a:t>
            </a:r>
            <a:endParaRPr lang="en-US" dirty="0"/>
          </a:p>
        </p:txBody>
      </p:sp>
      <p:sp>
        <p:nvSpPr>
          <p:cNvPr id="3" name="Vertical Text Placeholder 2"/>
          <p:cNvSpPr>
            <a:spLocks noGrp="1"/>
          </p:cNvSpPr>
          <p:nvPr>
            <p:ph type="body" orient="vert" idx="1"/>
          </p:nvPr>
        </p:nvSpPr>
        <p:spPr/>
        <p:txBody>
          <a:bodyPr vert="eaVert"/>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endParaRPr lang="en-US" dirty="0"/>
          </a:p>
        </p:txBody>
      </p:sp>
      <p:sp>
        <p:nvSpPr>
          <p:cNvPr id="4" name="Date Placeholder 3"/>
          <p:cNvSpPr>
            <a:spLocks noGrp="1"/>
          </p:cNvSpPr>
          <p:nvPr>
            <p:ph type="dt" sz="half" idx="10"/>
          </p:nvPr>
        </p:nvSpPr>
        <p:spPr/>
        <p:txBody>
          <a:bodyPr/>
          <a:lstStyle/>
          <a:p>
            <a:fld id="{A33960BD-7AC1-4217-9611-AAA56D3EE38F}" type="datetime4">
              <a:rPr lang="en-US" smtClean="0"/>
              <a:pPr/>
              <a:t>September 25, 2022</a:t>
            </a:fld>
            <a:endParaRPr lang="en-US" dirty="0">
              <a:latin typeface="+mn-lt"/>
            </a:endParaRPr>
          </a:p>
        </p:txBody>
      </p:sp>
      <p:sp>
        <p:nvSpPr>
          <p:cNvPr id="5" name="Footer Placeholder 4"/>
          <p:cNvSpPr>
            <a:spLocks noGrp="1"/>
          </p:cNvSpPr>
          <p:nvPr>
            <p:ph type="ftr" sz="quarter" idx="11"/>
          </p:nvPr>
        </p:nvSpPr>
        <p:spPr/>
        <p:txBody>
          <a:bodyPr/>
          <a:lstStyle/>
          <a:p>
            <a:endParaRPr lang="en-US" dirty="0">
              <a:latin typeface="+mn-lt"/>
            </a:endParaRPr>
          </a:p>
        </p:txBody>
      </p:sp>
      <p:sp>
        <p:nvSpPr>
          <p:cNvPr id="6" name="Slide Number Placeholder 5"/>
          <p:cNvSpPr>
            <a:spLocks noGrp="1"/>
          </p:cNvSpPr>
          <p:nvPr>
            <p:ph type="sldNum" sz="quarter" idx="12"/>
          </p:nvPr>
        </p:nvSpPr>
        <p:spPr/>
        <p:txBody>
          <a:bodyPr/>
          <a:lstStyle/>
          <a:p>
            <a:fld id="{9D4AEF59-F28E-467C-9EA3-92D1CFAD475A}" type="slidenum">
              <a:rPr lang="en-US" smtClean="0"/>
              <a:pPr/>
              <a:t>‹#›</a:t>
            </a:fld>
            <a:endParaRPr lang="en-US">
              <a:latin typeface="+mn-lt"/>
            </a:endParaRPr>
          </a:p>
        </p:txBody>
      </p:sp>
    </p:spTree>
    <p:extLst>
      <p:ext uri="{BB962C8B-B14F-4D97-AF65-F5344CB8AC3E}">
        <p14:creationId xmlns:p14="http://schemas.microsoft.com/office/powerpoint/2010/main" val="1958991694"/>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Loddrett tittel og teks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066321" y="382386"/>
            <a:ext cx="1492132" cy="5600404"/>
          </a:xfrm>
        </p:spPr>
        <p:txBody>
          <a:bodyPr vert="eaVert"/>
          <a:lstStyle/>
          <a:p>
            <a:r>
              <a:rPr lang="nb-NO"/>
              <a:t>Klikk for å redigere tittelstil</a:t>
            </a:r>
            <a:endParaRPr lang="en-US" dirty="0"/>
          </a:p>
        </p:txBody>
      </p:sp>
      <p:sp>
        <p:nvSpPr>
          <p:cNvPr id="3" name="Vertical Text Placeholder 2"/>
          <p:cNvSpPr>
            <a:spLocks noGrp="1"/>
          </p:cNvSpPr>
          <p:nvPr>
            <p:ph type="body" orient="vert" idx="1"/>
          </p:nvPr>
        </p:nvSpPr>
        <p:spPr>
          <a:xfrm>
            <a:off x="1257300" y="382385"/>
            <a:ext cx="8392585" cy="5600405"/>
          </a:xfrm>
        </p:spPr>
        <p:txBody>
          <a:bodyPr vert="eaVert"/>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endParaRPr lang="en-US" dirty="0"/>
          </a:p>
        </p:txBody>
      </p:sp>
      <p:sp>
        <p:nvSpPr>
          <p:cNvPr id="4" name="Date Placeholder 3"/>
          <p:cNvSpPr>
            <a:spLocks noGrp="1"/>
          </p:cNvSpPr>
          <p:nvPr>
            <p:ph type="dt" sz="half" idx="10"/>
          </p:nvPr>
        </p:nvSpPr>
        <p:spPr/>
        <p:txBody>
          <a:bodyPr/>
          <a:lstStyle/>
          <a:p>
            <a:fld id="{A33960BD-7AC1-4217-9611-AAA56D3EE38F}" type="datetime4">
              <a:rPr lang="en-US" smtClean="0"/>
              <a:pPr/>
              <a:t>September 25, 2022</a:t>
            </a:fld>
            <a:endParaRPr lang="en-US" dirty="0">
              <a:latin typeface="+mn-lt"/>
            </a:endParaRPr>
          </a:p>
        </p:txBody>
      </p:sp>
      <p:sp>
        <p:nvSpPr>
          <p:cNvPr id="5" name="Footer Placeholder 4"/>
          <p:cNvSpPr>
            <a:spLocks noGrp="1"/>
          </p:cNvSpPr>
          <p:nvPr>
            <p:ph type="ftr" sz="quarter" idx="11"/>
          </p:nvPr>
        </p:nvSpPr>
        <p:spPr/>
        <p:txBody>
          <a:bodyPr/>
          <a:lstStyle/>
          <a:p>
            <a:endParaRPr lang="en-US" dirty="0">
              <a:latin typeface="+mn-lt"/>
            </a:endParaRPr>
          </a:p>
        </p:txBody>
      </p:sp>
      <p:sp>
        <p:nvSpPr>
          <p:cNvPr id="6" name="Slide Number Placeholder 5"/>
          <p:cNvSpPr>
            <a:spLocks noGrp="1"/>
          </p:cNvSpPr>
          <p:nvPr>
            <p:ph type="sldNum" sz="quarter" idx="12"/>
          </p:nvPr>
        </p:nvSpPr>
        <p:spPr/>
        <p:txBody>
          <a:bodyPr/>
          <a:lstStyle/>
          <a:p>
            <a:fld id="{9D4AEF59-F28E-467C-9EA3-92D1CFAD475A}" type="slidenum">
              <a:rPr lang="en-US" smtClean="0"/>
              <a:pPr/>
              <a:t>‹#›</a:t>
            </a:fld>
            <a:endParaRPr lang="en-US">
              <a:latin typeface="+mn-lt"/>
            </a:endParaRPr>
          </a:p>
        </p:txBody>
      </p:sp>
    </p:spTree>
    <p:extLst>
      <p:ext uri="{BB962C8B-B14F-4D97-AF65-F5344CB8AC3E}">
        <p14:creationId xmlns:p14="http://schemas.microsoft.com/office/powerpoint/2010/main" val="1532766"/>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tel og innho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a:t>Klikk for å redigere tittelstil</a:t>
            </a:r>
            <a:endParaRPr lang="en-US" dirty="0"/>
          </a:p>
        </p:txBody>
      </p:sp>
      <p:sp>
        <p:nvSpPr>
          <p:cNvPr id="3" name="Content Placeholder 2"/>
          <p:cNvSpPr>
            <a:spLocks noGrp="1"/>
          </p:cNvSpPr>
          <p:nvPr>
            <p:ph idx="1"/>
          </p:nvPr>
        </p:nvSpPr>
        <p:spPr/>
        <p:txBody>
          <a:bodyPr/>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endParaRPr lang="en-US" dirty="0"/>
          </a:p>
        </p:txBody>
      </p:sp>
      <p:sp>
        <p:nvSpPr>
          <p:cNvPr id="4" name="Date Placeholder 3"/>
          <p:cNvSpPr>
            <a:spLocks noGrp="1"/>
          </p:cNvSpPr>
          <p:nvPr>
            <p:ph type="dt" sz="half" idx="10"/>
          </p:nvPr>
        </p:nvSpPr>
        <p:spPr/>
        <p:txBody>
          <a:bodyPr/>
          <a:lstStyle/>
          <a:p>
            <a:fld id="{A33960BD-7AC1-4217-9611-AAA56D3EE38F}" type="datetime4">
              <a:rPr lang="en-US" smtClean="0"/>
              <a:pPr/>
              <a:t>September 25, 2022</a:t>
            </a:fld>
            <a:endParaRPr lang="en-US" dirty="0">
              <a:latin typeface="+mn-lt"/>
            </a:endParaRPr>
          </a:p>
        </p:txBody>
      </p:sp>
      <p:sp>
        <p:nvSpPr>
          <p:cNvPr id="5" name="Footer Placeholder 4"/>
          <p:cNvSpPr>
            <a:spLocks noGrp="1"/>
          </p:cNvSpPr>
          <p:nvPr>
            <p:ph type="ftr" sz="quarter" idx="11"/>
          </p:nvPr>
        </p:nvSpPr>
        <p:spPr/>
        <p:txBody>
          <a:bodyPr/>
          <a:lstStyle/>
          <a:p>
            <a:endParaRPr lang="en-US" dirty="0">
              <a:latin typeface="+mn-lt"/>
            </a:endParaRPr>
          </a:p>
        </p:txBody>
      </p:sp>
      <p:sp>
        <p:nvSpPr>
          <p:cNvPr id="6" name="Slide Number Placeholder 5"/>
          <p:cNvSpPr>
            <a:spLocks noGrp="1"/>
          </p:cNvSpPr>
          <p:nvPr>
            <p:ph type="sldNum" sz="quarter" idx="12"/>
          </p:nvPr>
        </p:nvSpPr>
        <p:spPr/>
        <p:txBody>
          <a:bodyPr/>
          <a:lstStyle/>
          <a:p>
            <a:fld id="{9D4AEF59-F28E-467C-9EA3-92D1CFAD475A}" type="slidenum">
              <a:rPr lang="en-US" smtClean="0"/>
              <a:pPr/>
              <a:t>‹#›</a:t>
            </a:fld>
            <a:endParaRPr lang="en-US">
              <a:latin typeface="+mn-lt"/>
            </a:endParaRPr>
          </a:p>
        </p:txBody>
      </p:sp>
    </p:spTree>
    <p:extLst>
      <p:ext uri="{BB962C8B-B14F-4D97-AF65-F5344CB8AC3E}">
        <p14:creationId xmlns:p14="http://schemas.microsoft.com/office/powerpoint/2010/main" val="4119571015"/>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Deloverskrif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242929" y="1073888"/>
            <a:ext cx="8187071" cy="4064627"/>
          </a:xfrm>
        </p:spPr>
        <p:txBody>
          <a:bodyPr anchor="b">
            <a:normAutofit/>
          </a:bodyPr>
          <a:lstStyle>
            <a:lvl1pPr>
              <a:defRPr sz="8400" spc="800" baseline="0">
                <a:solidFill>
                  <a:schemeClr val="tx2"/>
                </a:solidFill>
              </a:defRPr>
            </a:lvl1pPr>
          </a:lstStyle>
          <a:p>
            <a:r>
              <a:rPr lang="nb-NO"/>
              <a:t>Klikk for å redigere tittelstil</a:t>
            </a:r>
            <a:endParaRPr lang="en-US" dirty="0"/>
          </a:p>
        </p:txBody>
      </p:sp>
      <p:sp>
        <p:nvSpPr>
          <p:cNvPr id="3" name="Text Placeholder 2"/>
          <p:cNvSpPr>
            <a:spLocks noGrp="1"/>
          </p:cNvSpPr>
          <p:nvPr>
            <p:ph type="body" idx="1"/>
          </p:nvPr>
        </p:nvSpPr>
        <p:spPr>
          <a:xfrm>
            <a:off x="3242930" y="5159781"/>
            <a:ext cx="7017488" cy="951135"/>
          </a:xfrm>
        </p:spPr>
        <p:txBody>
          <a:bodyPr>
            <a:normAutofit/>
          </a:bodyPr>
          <a:lstStyle>
            <a:lvl1pPr marL="0" indent="0">
              <a:lnSpc>
                <a:spcPct val="100000"/>
              </a:lnSpc>
              <a:buNone/>
              <a:defRPr sz="2000" b="1" i="0" cap="all" spc="400" baseline="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nb-NO"/>
              <a:t>Klikk for å redigere tekststiler i malen</a:t>
            </a:r>
          </a:p>
        </p:txBody>
      </p:sp>
      <p:sp>
        <p:nvSpPr>
          <p:cNvPr id="4" name="Date Placeholder 3"/>
          <p:cNvSpPr>
            <a:spLocks noGrp="1"/>
          </p:cNvSpPr>
          <p:nvPr>
            <p:ph type="dt" sz="half" idx="10"/>
          </p:nvPr>
        </p:nvSpPr>
        <p:spPr>
          <a:xfrm>
            <a:off x="3236546" y="6375679"/>
            <a:ext cx="1493947" cy="348462"/>
          </a:xfrm>
        </p:spPr>
        <p:txBody>
          <a:bodyPr/>
          <a:lstStyle>
            <a:lvl1pPr>
              <a:defRPr baseline="0">
                <a:solidFill>
                  <a:schemeClr val="tx2"/>
                </a:solidFill>
              </a:defRPr>
            </a:lvl1pPr>
          </a:lstStyle>
          <a:p>
            <a:fld id="{A33960BD-7AC1-4217-9611-AAA56D3EE38F}" type="datetime4">
              <a:rPr lang="en-US" smtClean="0"/>
              <a:pPr/>
              <a:t>September 25, 2022</a:t>
            </a:fld>
            <a:endParaRPr lang="en-US" dirty="0">
              <a:latin typeface="+mn-lt"/>
            </a:endParaRPr>
          </a:p>
        </p:txBody>
      </p:sp>
      <p:sp>
        <p:nvSpPr>
          <p:cNvPr id="5" name="Footer Placeholder 4"/>
          <p:cNvSpPr>
            <a:spLocks noGrp="1"/>
          </p:cNvSpPr>
          <p:nvPr>
            <p:ph type="ftr" sz="quarter" idx="11"/>
          </p:nvPr>
        </p:nvSpPr>
        <p:spPr>
          <a:xfrm>
            <a:off x="5279064" y="6375679"/>
            <a:ext cx="4114800" cy="345796"/>
          </a:xfrm>
        </p:spPr>
        <p:txBody>
          <a:bodyPr/>
          <a:lstStyle>
            <a:lvl1pPr>
              <a:defRPr baseline="0">
                <a:solidFill>
                  <a:schemeClr val="tx2"/>
                </a:solidFill>
              </a:defRPr>
            </a:lvl1pPr>
          </a:lstStyle>
          <a:p>
            <a:endParaRPr lang="en-US" dirty="0">
              <a:latin typeface="+mn-lt"/>
            </a:endParaRPr>
          </a:p>
        </p:txBody>
      </p:sp>
      <p:sp>
        <p:nvSpPr>
          <p:cNvPr id="6" name="Slide Number Placeholder 5"/>
          <p:cNvSpPr>
            <a:spLocks noGrp="1"/>
          </p:cNvSpPr>
          <p:nvPr>
            <p:ph type="sldNum" sz="quarter" idx="12"/>
          </p:nvPr>
        </p:nvSpPr>
        <p:spPr>
          <a:xfrm>
            <a:off x="9942434" y="6375679"/>
            <a:ext cx="1487566" cy="345796"/>
          </a:xfrm>
        </p:spPr>
        <p:txBody>
          <a:bodyPr/>
          <a:lstStyle>
            <a:lvl1pPr>
              <a:defRPr baseline="0">
                <a:solidFill>
                  <a:schemeClr val="tx2"/>
                </a:solidFill>
              </a:defRPr>
            </a:lvl1pPr>
          </a:lstStyle>
          <a:p>
            <a:fld id="{9D4AEF59-F28E-467C-9EA3-92D1CFAD475A}" type="slidenum">
              <a:rPr lang="en-US" smtClean="0"/>
              <a:pPr/>
              <a:t>‹#›</a:t>
            </a:fld>
            <a:endParaRPr lang="en-US">
              <a:latin typeface="+mn-lt"/>
            </a:endParaRPr>
          </a:p>
        </p:txBody>
      </p:sp>
      <p:grpSp>
        <p:nvGrpSpPr>
          <p:cNvPr id="7" name="Group 6" title="left scallop shape"/>
          <p:cNvGrpSpPr/>
          <p:nvPr/>
        </p:nvGrpSpPr>
        <p:grpSpPr>
          <a:xfrm>
            <a:off x="0" y="0"/>
            <a:ext cx="2814638" cy="6858000"/>
            <a:chOff x="0" y="0"/>
            <a:chExt cx="2814638" cy="6858000"/>
          </a:xfrm>
        </p:grpSpPr>
        <p:sp>
          <p:nvSpPr>
            <p:cNvPr id="11" name="Freeform 6" title="left scallop shape"/>
            <p:cNvSpPr/>
            <p:nvPr/>
          </p:nvSpPr>
          <p:spPr bwMode="auto">
            <a:xfrm>
              <a:off x="0" y="0"/>
              <a:ext cx="2814638" cy="6858000"/>
            </a:xfrm>
            <a:custGeom>
              <a:avLst/>
              <a:gdLst/>
              <a:ahLst/>
              <a:cxnLst/>
              <a:rect l="0" t="0" r="r" b="b"/>
              <a:pathLst>
                <a:path w="1773" h="4320">
                  <a:moveTo>
                    <a:pt x="0" y="0"/>
                  </a:moveTo>
                  <a:lnTo>
                    <a:pt x="891" y="0"/>
                  </a:lnTo>
                  <a:lnTo>
                    <a:pt x="906" y="56"/>
                  </a:lnTo>
                  <a:lnTo>
                    <a:pt x="921" y="111"/>
                  </a:lnTo>
                  <a:lnTo>
                    <a:pt x="938" y="165"/>
                  </a:lnTo>
                  <a:lnTo>
                    <a:pt x="957" y="217"/>
                  </a:lnTo>
                  <a:lnTo>
                    <a:pt x="980" y="266"/>
                  </a:lnTo>
                  <a:lnTo>
                    <a:pt x="1007" y="312"/>
                  </a:lnTo>
                  <a:lnTo>
                    <a:pt x="1036" y="351"/>
                  </a:lnTo>
                  <a:lnTo>
                    <a:pt x="1069" y="387"/>
                  </a:lnTo>
                  <a:lnTo>
                    <a:pt x="1105" y="422"/>
                  </a:lnTo>
                  <a:lnTo>
                    <a:pt x="1145" y="456"/>
                  </a:lnTo>
                  <a:lnTo>
                    <a:pt x="1185" y="487"/>
                  </a:lnTo>
                  <a:lnTo>
                    <a:pt x="1227" y="520"/>
                  </a:lnTo>
                  <a:lnTo>
                    <a:pt x="1270" y="551"/>
                  </a:lnTo>
                  <a:lnTo>
                    <a:pt x="1311" y="584"/>
                  </a:lnTo>
                  <a:lnTo>
                    <a:pt x="1352" y="617"/>
                  </a:lnTo>
                  <a:lnTo>
                    <a:pt x="1390" y="651"/>
                  </a:lnTo>
                  <a:lnTo>
                    <a:pt x="1425" y="687"/>
                  </a:lnTo>
                  <a:lnTo>
                    <a:pt x="1456" y="725"/>
                  </a:lnTo>
                  <a:lnTo>
                    <a:pt x="1484" y="765"/>
                  </a:lnTo>
                  <a:lnTo>
                    <a:pt x="1505" y="808"/>
                  </a:lnTo>
                  <a:lnTo>
                    <a:pt x="1521" y="856"/>
                  </a:lnTo>
                  <a:lnTo>
                    <a:pt x="1530" y="907"/>
                  </a:lnTo>
                  <a:lnTo>
                    <a:pt x="1534" y="960"/>
                  </a:lnTo>
                  <a:lnTo>
                    <a:pt x="1534" y="1013"/>
                  </a:lnTo>
                  <a:lnTo>
                    <a:pt x="1530" y="1068"/>
                  </a:lnTo>
                  <a:lnTo>
                    <a:pt x="1523" y="1125"/>
                  </a:lnTo>
                  <a:lnTo>
                    <a:pt x="1515" y="1181"/>
                  </a:lnTo>
                  <a:lnTo>
                    <a:pt x="1508" y="1237"/>
                  </a:lnTo>
                  <a:lnTo>
                    <a:pt x="1501" y="1293"/>
                  </a:lnTo>
                  <a:lnTo>
                    <a:pt x="1496" y="1350"/>
                  </a:lnTo>
                  <a:lnTo>
                    <a:pt x="1494" y="1405"/>
                  </a:lnTo>
                  <a:lnTo>
                    <a:pt x="1497" y="1458"/>
                  </a:lnTo>
                  <a:lnTo>
                    <a:pt x="1504" y="1511"/>
                  </a:lnTo>
                  <a:lnTo>
                    <a:pt x="1517" y="1560"/>
                  </a:lnTo>
                  <a:lnTo>
                    <a:pt x="1535" y="1610"/>
                  </a:lnTo>
                  <a:lnTo>
                    <a:pt x="1557" y="1659"/>
                  </a:lnTo>
                  <a:lnTo>
                    <a:pt x="1583" y="1708"/>
                  </a:lnTo>
                  <a:lnTo>
                    <a:pt x="1611" y="1757"/>
                  </a:lnTo>
                  <a:lnTo>
                    <a:pt x="1640" y="1807"/>
                  </a:lnTo>
                  <a:lnTo>
                    <a:pt x="1669" y="1855"/>
                  </a:lnTo>
                  <a:lnTo>
                    <a:pt x="1696" y="1905"/>
                  </a:lnTo>
                  <a:lnTo>
                    <a:pt x="1721" y="1954"/>
                  </a:lnTo>
                  <a:lnTo>
                    <a:pt x="1742" y="2006"/>
                  </a:lnTo>
                  <a:lnTo>
                    <a:pt x="1759" y="2057"/>
                  </a:lnTo>
                  <a:lnTo>
                    <a:pt x="1769" y="2108"/>
                  </a:lnTo>
                  <a:lnTo>
                    <a:pt x="1773" y="2160"/>
                  </a:lnTo>
                  <a:lnTo>
                    <a:pt x="1769" y="2212"/>
                  </a:lnTo>
                  <a:lnTo>
                    <a:pt x="1759" y="2263"/>
                  </a:lnTo>
                  <a:lnTo>
                    <a:pt x="1742" y="2314"/>
                  </a:lnTo>
                  <a:lnTo>
                    <a:pt x="1721" y="2366"/>
                  </a:lnTo>
                  <a:lnTo>
                    <a:pt x="1696" y="2415"/>
                  </a:lnTo>
                  <a:lnTo>
                    <a:pt x="1669" y="2465"/>
                  </a:lnTo>
                  <a:lnTo>
                    <a:pt x="1640" y="2513"/>
                  </a:lnTo>
                  <a:lnTo>
                    <a:pt x="1611" y="2563"/>
                  </a:lnTo>
                  <a:lnTo>
                    <a:pt x="1583" y="2612"/>
                  </a:lnTo>
                  <a:lnTo>
                    <a:pt x="1557" y="2661"/>
                  </a:lnTo>
                  <a:lnTo>
                    <a:pt x="1535" y="2710"/>
                  </a:lnTo>
                  <a:lnTo>
                    <a:pt x="1517" y="2760"/>
                  </a:lnTo>
                  <a:lnTo>
                    <a:pt x="1504" y="2809"/>
                  </a:lnTo>
                  <a:lnTo>
                    <a:pt x="1497" y="2862"/>
                  </a:lnTo>
                  <a:lnTo>
                    <a:pt x="1494" y="2915"/>
                  </a:lnTo>
                  <a:lnTo>
                    <a:pt x="1496" y="2970"/>
                  </a:lnTo>
                  <a:lnTo>
                    <a:pt x="1501" y="3027"/>
                  </a:lnTo>
                  <a:lnTo>
                    <a:pt x="1508" y="3083"/>
                  </a:lnTo>
                  <a:lnTo>
                    <a:pt x="1515" y="3139"/>
                  </a:lnTo>
                  <a:lnTo>
                    <a:pt x="1523" y="3195"/>
                  </a:lnTo>
                  <a:lnTo>
                    <a:pt x="1530" y="3252"/>
                  </a:lnTo>
                  <a:lnTo>
                    <a:pt x="1534" y="3307"/>
                  </a:lnTo>
                  <a:lnTo>
                    <a:pt x="1534" y="3360"/>
                  </a:lnTo>
                  <a:lnTo>
                    <a:pt x="1530" y="3413"/>
                  </a:lnTo>
                  <a:lnTo>
                    <a:pt x="1521" y="3464"/>
                  </a:lnTo>
                  <a:lnTo>
                    <a:pt x="1505" y="3512"/>
                  </a:lnTo>
                  <a:lnTo>
                    <a:pt x="1484" y="3555"/>
                  </a:lnTo>
                  <a:lnTo>
                    <a:pt x="1456" y="3595"/>
                  </a:lnTo>
                  <a:lnTo>
                    <a:pt x="1425" y="3633"/>
                  </a:lnTo>
                  <a:lnTo>
                    <a:pt x="1390" y="3669"/>
                  </a:lnTo>
                  <a:lnTo>
                    <a:pt x="1352" y="3703"/>
                  </a:lnTo>
                  <a:lnTo>
                    <a:pt x="1311" y="3736"/>
                  </a:lnTo>
                  <a:lnTo>
                    <a:pt x="1270" y="3769"/>
                  </a:lnTo>
                  <a:lnTo>
                    <a:pt x="1227" y="3800"/>
                  </a:lnTo>
                  <a:lnTo>
                    <a:pt x="1185" y="3833"/>
                  </a:lnTo>
                  <a:lnTo>
                    <a:pt x="1145" y="3864"/>
                  </a:lnTo>
                  <a:lnTo>
                    <a:pt x="1105" y="3898"/>
                  </a:lnTo>
                  <a:lnTo>
                    <a:pt x="1069" y="3933"/>
                  </a:lnTo>
                  <a:lnTo>
                    <a:pt x="1036" y="3969"/>
                  </a:lnTo>
                  <a:lnTo>
                    <a:pt x="1007" y="4008"/>
                  </a:lnTo>
                  <a:lnTo>
                    <a:pt x="980" y="4054"/>
                  </a:lnTo>
                  <a:lnTo>
                    <a:pt x="957" y="4103"/>
                  </a:lnTo>
                  <a:lnTo>
                    <a:pt x="938" y="4155"/>
                  </a:lnTo>
                  <a:lnTo>
                    <a:pt x="921" y="4209"/>
                  </a:lnTo>
                  <a:lnTo>
                    <a:pt x="906" y="4264"/>
                  </a:lnTo>
                  <a:lnTo>
                    <a:pt x="891" y="4320"/>
                  </a:lnTo>
                  <a:lnTo>
                    <a:pt x="0" y="4320"/>
                  </a:lnTo>
                  <a:lnTo>
                    <a:pt x="0" y="0"/>
                  </a:lnTo>
                  <a:close/>
                </a:path>
              </a:pathLst>
            </a:custGeom>
            <a:solidFill>
              <a:schemeClr val="tx2"/>
            </a:solidFill>
            <a:ln w="0">
              <a:noFill/>
              <a:prstDash val="solid"/>
              <a:round/>
              <a:headEnd/>
              <a:tailEnd/>
            </a:ln>
          </p:spPr>
        </p:sp>
        <p:sp>
          <p:nvSpPr>
            <p:cNvPr id="16" name="Freeform 11" title="left scallop inline"/>
            <p:cNvSpPr/>
            <p:nvPr/>
          </p:nvSpPr>
          <p:spPr bwMode="auto">
            <a:xfrm>
              <a:off x="874382" y="0"/>
              <a:ext cx="1646238" cy="6858000"/>
            </a:xfrm>
            <a:custGeom>
              <a:avLst/>
              <a:gdLst/>
              <a:ahLst/>
              <a:cxnLst/>
              <a:rect l="0" t="0" r="r" b="b"/>
              <a:pathLst>
                <a:path w="1037" h="4320">
                  <a:moveTo>
                    <a:pt x="0" y="0"/>
                  </a:moveTo>
                  <a:lnTo>
                    <a:pt x="171" y="0"/>
                  </a:lnTo>
                  <a:lnTo>
                    <a:pt x="188" y="55"/>
                  </a:lnTo>
                  <a:lnTo>
                    <a:pt x="204" y="110"/>
                  </a:lnTo>
                  <a:lnTo>
                    <a:pt x="220" y="166"/>
                  </a:lnTo>
                  <a:lnTo>
                    <a:pt x="234" y="223"/>
                  </a:lnTo>
                  <a:lnTo>
                    <a:pt x="251" y="278"/>
                  </a:lnTo>
                  <a:lnTo>
                    <a:pt x="269" y="331"/>
                  </a:lnTo>
                  <a:lnTo>
                    <a:pt x="292" y="381"/>
                  </a:lnTo>
                  <a:lnTo>
                    <a:pt x="319" y="427"/>
                  </a:lnTo>
                  <a:lnTo>
                    <a:pt x="349" y="466"/>
                  </a:lnTo>
                  <a:lnTo>
                    <a:pt x="382" y="503"/>
                  </a:lnTo>
                  <a:lnTo>
                    <a:pt x="420" y="537"/>
                  </a:lnTo>
                  <a:lnTo>
                    <a:pt x="460" y="571"/>
                  </a:lnTo>
                  <a:lnTo>
                    <a:pt x="502" y="603"/>
                  </a:lnTo>
                  <a:lnTo>
                    <a:pt x="544" y="635"/>
                  </a:lnTo>
                  <a:lnTo>
                    <a:pt x="587" y="668"/>
                  </a:lnTo>
                  <a:lnTo>
                    <a:pt x="628" y="700"/>
                  </a:lnTo>
                  <a:lnTo>
                    <a:pt x="667" y="734"/>
                  </a:lnTo>
                  <a:lnTo>
                    <a:pt x="703" y="771"/>
                  </a:lnTo>
                  <a:lnTo>
                    <a:pt x="736" y="808"/>
                  </a:lnTo>
                  <a:lnTo>
                    <a:pt x="763" y="848"/>
                  </a:lnTo>
                  <a:lnTo>
                    <a:pt x="786" y="893"/>
                  </a:lnTo>
                  <a:lnTo>
                    <a:pt x="800" y="937"/>
                  </a:lnTo>
                  <a:lnTo>
                    <a:pt x="809" y="986"/>
                  </a:lnTo>
                  <a:lnTo>
                    <a:pt x="813" y="1034"/>
                  </a:lnTo>
                  <a:lnTo>
                    <a:pt x="812" y="1085"/>
                  </a:lnTo>
                  <a:lnTo>
                    <a:pt x="808" y="1136"/>
                  </a:lnTo>
                  <a:lnTo>
                    <a:pt x="803" y="1189"/>
                  </a:lnTo>
                  <a:lnTo>
                    <a:pt x="796" y="1242"/>
                  </a:lnTo>
                  <a:lnTo>
                    <a:pt x="788" y="1295"/>
                  </a:lnTo>
                  <a:lnTo>
                    <a:pt x="782" y="1348"/>
                  </a:lnTo>
                  <a:lnTo>
                    <a:pt x="778" y="1401"/>
                  </a:lnTo>
                  <a:lnTo>
                    <a:pt x="775" y="1452"/>
                  </a:lnTo>
                  <a:lnTo>
                    <a:pt x="778" y="1502"/>
                  </a:lnTo>
                  <a:lnTo>
                    <a:pt x="784" y="1551"/>
                  </a:lnTo>
                  <a:lnTo>
                    <a:pt x="797" y="1602"/>
                  </a:lnTo>
                  <a:lnTo>
                    <a:pt x="817" y="1652"/>
                  </a:lnTo>
                  <a:lnTo>
                    <a:pt x="841" y="1702"/>
                  </a:lnTo>
                  <a:lnTo>
                    <a:pt x="868" y="1752"/>
                  </a:lnTo>
                  <a:lnTo>
                    <a:pt x="896" y="1801"/>
                  </a:lnTo>
                  <a:lnTo>
                    <a:pt x="926" y="1851"/>
                  </a:lnTo>
                  <a:lnTo>
                    <a:pt x="953" y="1901"/>
                  </a:lnTo>
                  <a:lnTo>
                    <a:pt x="980" y="1952"/>
                  </a:lnTo>
                  <a:lnTo>
                    <a:pt x="1003" y="2003"/>
                  </a:lnTo>
                  <a:lnTo>
                    <a:pt x="1021" y="2054"/>
                  </a:lnTo>
                  <a:lnTo>
                    <a:pt x="1031" y="2106"/>
                  </a:lnTo>
                  <a:lnTo>
                    <a:pt x="1037" y="2160"/>
                  </a:lnTo>
                  <a:lnTo>
                    <a:pt x="1031" y="2214"/>
                  </a:lnTo>
                  <a:lnTo>
                    <a:pt x="1021" y="2266"/>
                  </a:lnTo>
                  <a:lnTo>
                    <a:pt x="1003" y="2317"/>
                  </a:lnTo>
                  <a:lnTo>
                    <a:pt x="980" y="2368"/>
                  </a:lnTo>
                  <a:lnTo>
                    <a:pt x="953" y="2419"/>
                  </a:lnTo>
                  <a:lnTo>
                    <a:pt x="926" y="2469"/>
                  </a:lnTo>
                  <a:lnTo>
                    <a:pt x="896" y="2519"/>
                  </a:lnTo>
                  <a:lnTo>
                    <a:pt x="868" y="2568"/>
                  </a:lnTo>
                  <a:lnTo>
                    <a:pt x="841" y="2618"/>
                  </a:lnTo>
                  <a:lnTo>
                    <a:pt x="817" y="2668"/>
                  </a:lnTo>
                  <a:lnTo>
                    <a:pt x="797" y="2718"/>
                  </a:lnTo>
                  <a:lnTo>
                    <a:pt x="784" y="2769"/>
                  </a:lnTo>
                  <a:lnTo>
                    <a:pt x="778" y="2818"/>
                  </a:lnTo>
                  <a:lnTo>
                    <a:pt x="775" y="2868"/>
                  </a:lnTo>
                  <a:lnTo>
                    <a:pt x="778" y="2919"/>
                  </a:lnTo>
                  <a:lnTo>
                    <a:pt x="782" y="2972"/>
                  </a:lnTo>
                  <a:lnTo>
                    <a:pt x="788" y="3025"/>
                  </a:lnTo>
                  <a:lnTo>
                    <a:pt x="796" y="3078"/>
                  </a:lnTo>
                  <a:lnTo>
                    <a:pt x="803" y="3131"/>
                  </a:lnTo>
                  <a:lnTo>
                    <a:pt x="808" y="3184"/>
                  </a:lnTo>
                  <a:lnTo>
                    <a:pt x="812" y="3235"/>
                  </a:lnTo>
                  <a:lnTo>
                    <a:pt x="813" y="3286"/>
                  </a:lnTo>
                  <a:lnTo>
                    <a:pt x="809" y="3334"/>
                  </a:lnTo>
                  <a:lnTo>
                    <a:pt x="800" y="3383"/>
                  </a:lnTo>
                  <a:lnTo>
                    <a:pt x="786" y="3427"/>
                  </a:lnTo>
                  <a:lnTo>
                    <a:pt x="763" y="3472"/>
                  </a:lnTo>
                  <a:lnTo>
                    <a:pt x="736" y="3512"/>
                  </a:lnTo>
                  <a:lnTo>
                    <a:pt x="703" y="3549"/>
                  </a:lnTo>
                  <a:lnTo>
                    <a:pt x="667" y="3586"/>
                  </a:lnTo>
                  <a:lnTo>
                    <a:pt x="628" y="3620"/>
                  </a:lnTo>
                  <a:lnTo>
                    <a:pt x="587" y="3652"/>
                  </a:lnTo>
                  <a:lnTo>
                    <a:pt x="544" y="3685"/>
                  </a:lnTo>
                  <a:lnTo>
                    <a:pt x="502" y="3717"/>
                  </a:lnTo>
                  <a:lnTo>
                    <a:pt x="460" y="3749"/>
                  </a:lnTo>
                  <a:lnTo>
                    <a:pt x="420" y="3783"/>
                  </a:lnTo>
                  <a:lnTo>
                    <a:pt x="382" y="3817"/>
                  </a:lnTo>
                  <a:lnTo>
                    <a:pt x="349" y="3854"/>
                  </a:lnTo>
                  <a:lnTo>
                    <a:pt x="319" y="3893"/>
                  </a:lnTo>
                  <a:lnTo>
                    <a:pt x="292" y="3939"/>
                  </a:lnTo>
                  <a:lnTo>
                    <a:pt x="269" y="3989"/>
                  </a:lnTo>
                  <a:lnTo>
                    <a:pt x="251" y="4042"/>
                  </a:lnTo>
                  <a:lnTo>
                    <a:pt x="234" y="4097"/>
                  </a:lnTo>
                  <a:lnTo>
                    <a:pt x="220" y="4154"/>
                  </a:lnTo>
                  <a:lnTo>
                    <a:pt x="204" y="4210"/>
                  </a:lnTo>
                  <a:lnTo>
                    <a:pt x="188" y="4265"/>
                  </a:lnTo>
                  <a:lnTo>
                    <a:pt x="171" y="4320"/>
                  </a:lnTo>
                  <a:lnTo>
                    <a:pt x="0" y="4320"/>
                  </a:lnTo>
                  <a:lnTo>
                    <a:pt x="17" y="4278"/>
                  </a:lnTo>
                  <a:lnTo>
                    <a:pt x="33" y="4232"/>
                  </a:lnTo>
                  <a:lnTo>
                    <a:pt x="46" y="4183"/>
                  </a:lnTo>
                  <a:lnTo>
                    <a:pt x="60" y="4131"/>
                  </a:lnTo>
                  <a:lnTo>
                    <a:pt x="75" y="4075"/>
                  </a:lnTo>
                  <a:lnTo>
                    <a:pt x="90" y="4019"/>
                  </a:lnTo>
                  <a:lnTo>
                    <a:pt x="109" y="3964"/>
                  </a:lnTo>
                  <a:lnTo>
                    <a:pt x="129" y="3909"/>
                  </a:lnTo>
                  <a:lnTo>
                    <a:pt x="156" y="3855"/>
                  </a:lnTo>
                  <a:lnTo>
                    <a:pt x="186" y="3804"/>
                  </a:lnTo>
                  <a:lnTo>
                    <a:pt x="222" y="3756"/>
                  </a:lnTo>
                  <a:lnTo>
                    <a:pt x="261" y="3713"/>
                  </a:lnTo>
                  <a:lnTo>
                    <a:pt x="303" y="3672"/>
                  </a:lnTo>
                  <a:lnTo>
                    <a:pt x="348" y="3634"/>
                  </a:lnTo>
                  <a:lnTo>
                    <a:pt x="392" y="3599"/>
                  </a:lnTo>
                  <a:lnTo>
                    <a:pt x="438" y="3565"/>
                  </a:lnTo>
                  <a:lnTo>
                    <a:pt x="482" y="3531"/>
                  </a:lnTo>
                  <a:lnTo>
                    <a:pt x="523" y="3499"/>
                  </a:lnTo>
                  <a:lnTo>
                    <a:pt x="561" y="3466"/>
                  </a:lnTo>
                  <a:lnTo>
                    <a:pt x="594" y="3434"/>
                  </a:lnTo>
                  <a:lnTo>
                    <a:pt x="620" y="3400"/>
                  </a:lnTo>
                  <a:lnTo>
                    <a:pt x="638" y="3367"/>
                  </a:lnTo>
                  <a:lnTo>
                    <a:pt x="647" y="3336"/>
                  </a:lnTo>
                  <a:lnTo>
                    <a:pt x="652" y="3302"/>
                  </a:lnTo>
                  <a:lnTo>
                    <a:pt x="654" y="3265"/>
                  </a:lnTo>
                  <a:lnTo>
                    <a:pt x="651" y="3224"/>
                  </a:lnTo>
                  <a:lnTo>
                    <a:pt x="647" y="3181"/>
                  </a:lnTo>
                  <a:lnTo>
                    <a:pt x="642" y="3137"/>
                  </a:lnTo>
                  <a:lnTo>
                    <a:pt x="637" y="3091"/>
                  </a:lnTo>
                  <a:lnTo>
                    <a:pt x="626" y="3021"/>
                  </a:lnTo>
                  <a:lnTo>
                    <a:pt x="620" y="2952"/>
                  </a:lnTo>
                  <a:lnTo>
                    <a:pt x="616" y="2881"/>
                  </a:lnTo>
                  <a:lnTo>
                    <a:pt x="618" y="2809"/>
                  </a:lnTo>
                  <a:lnTo>
                    <a:pt x="628" y="2737"/>
                  </a:lnTo>
                  <a:lnTo>
                    <a:pt x="642" y="2681"/>
                  </a:lnTo>
                  <a:lnTo>
                    <a:pt x="661" y="2626"/>
                  </a:lnTo>
                  <a:lnTo>
                    <a:pt x="685" y="2574"/>
                  </a:lnTo>
                  <a:lnTo>
                    <a:pt x="711" y="2521"/>
                  </a:lnTo>
                  <a:lnTo>
                    <a:pt x="739" y="2472"/>
                  </a:lnTo>
                  <a:lnTo>
                    <a:pt x="767" y="2423"/>
                  </a:lnTo>
                  <a:lnTo>
                    <a:pt x="791" y="2381"/>
                  </a:lnTo>
                  <a:lnTo>
                    <a:pt x="813" y="2342"/>
                  </a:lnTo>
                  <a:lnTo>
                    <a:pt x="834" y="2303"/>
                  </a:lnTo>
                  <a:lnTo>
                    <a:pt x="851" y="2265"/>
                  </a:lnTo>
                  <a:lnTo>
                    <a:pt x="864" y="2228"/>
                  </a:lnTo>
                  <a:lnTo>
                    <a:pt x="873" y="2194"/>
                  </a:lnTo>
                  <a:lnTo>
                    <a:pt x="876" y="2160"/>
                  </a:lnTo>
                  <a:lnTo>
                    <a:pt x="873" y="2126"/>
                  </a:lnTo>
                  <a:lnTo>
                    <a:pt x="864" y="2092"/>
                  </a:lnTo>
                  <a:lnTo>
                    <a:pt x="851" y="2055"/>
                  </a:lnTo>
                  <a:lnTo>
                    <a:pt x="834" y="2017"/>
                  </a:lnTo>
                  <a:lnTo>
                    <a:pt x="813" y="1978"/>
                  </a:lnTo>
                  <a:lnTo>
                    <a:pt x="791" y="1939"/>
                  </a:lnTo>
                  <a:lnTo>
                    <a:pt x="767" y="1897"/>
                  </a:lnTo>
                  <a:lnTo>
                    <a:pt x="739" y="1848"/>
                  </a:lnTo>
                  <a:lnTo>
                    <a:pt x="711" y="1799"/>
                  </a:lnTo>
                  <a:lnTo>
                    <a:pt x="685" y="1746"/>
                  </a:lnTo>
                  <a:lnTo>
                    <a:pt x="661" y="1694"/>
                  </a:lnTo>
                  <a:lnTo>
                    <a:pt x="642" y="1639"/>
                  </a:lnTo>
                  <a:lnTo>
                    <a:pt x="628" y="1583"/>
                  </a:lnTo>
                  <a:lnTo>
                    <a:pt x="618" y="1511"/>
                  </a:lnTo>
                  <a:lnTo>
                    <a:pt x="616" y="1439"/>
                  </a:lnTo>
                  <a:lnTo>
                    <a:pt x="620" y="1368"/>
                  </a:lnTo>
                  <a:lnTo>
                    <a:pt x="626" y="1299"/>
                  </a:lnTo>
                  <a:lnTo>
                    <a:pt x="637" y="1229"/>
                  </a:lnTo>
                  <a:lnTo>
                    <a:pt x="642" y="1183"/>
                  </a:lnTo>
                  <a:lnTo>
                    <a:pt x="647" y="1139"/>
                  </a:lnTo>
                  <a:lnTo>
                    <a:pt x="651" y="1096"/>
                  </a:lnTo>
                  <a:lnTo>
                    <a:pt x="654" y="1055"/>
                  </a:lnTo>
                  <a:lnTo>
                    <a:pt x="652" y="1018"/>
                  </a:lnTo>
                  <a:lnTo>
                    <a:pt x="647" y="984"/>
                  </a:lnTo>
                  <a:lnTo>
                    <a:pt x="638" y="953"/>
                  </a:lnTo>
                  <a:lnTo>
                    <a:pt x="620" y="920"/>
                  </a:lnTo>
                  <a:lnTo>
                    <a:pt x="594" y="886"/>
                  </a:lnTo>
                  <a:lnTo>
                    <a:pt x="561" y="854"/>
                  </a:lnTo>
                  <a:lnTo>
                    <a:pt x="523" y="822"/>
                  </a:lnTo>
                  <a:lnTo>
                    <a:pt x="482" y="789"/>
                  </a:lnTo>
                  <a:lnTo>
                    <a:pt x="438" y="755"/>
                  </a:lnTo>
                  <a:lnTo>
                    <a:pt x="392" y="721"/>
                  </a:lnTo>
                  <a:lnTo>
                    <a:pt x="348" y="686"/>
                  </a:lnTo>
                  <a:lnTo>
                    <a:pt x="303" y="648"/>
                  </a:lnTo>
                  <a:lnTo>
                    <a:pt x="261" y="607"/>
                  </a:lnTo>
                  <a:lnTo>
                    <a:pt x="222" y="564"/>
                  </a:lnTo>
                  <a:lnTo>
                    <a:pt x="186" y="516"/>
                  </a:lnTo>
                  <a:lnTo>
                    <a:pt x="156" y="465"/>
                  </a:lnTo>
                  <a:lnTo>
                    <a:pt x="129" y="411"/>
                  </a:lnTo>
                  <a:lnTo>
                    <a:pt x="109" y="356"/>
                  </a:lnTo>
                  <a:lnTo>
                    <a:pt x="90" y="301"/>
                  </a:lnTo>
                  <a:lnTo>
                    <a:pt x="75" y="245"/>
                  </a:lnTo>
                  <a:lnTo>
                    <a:pt x="60" y="189"/>
                  </a:lnTo>
                  <a:lnTo>
                    <a:pt x="46" y="137"/>
                  </a:lnTo>
                  <a:lnTo>
                    <a:pt x="33" y="88"/>
                  </a:lnTo>
                  <a:lnTo>
                    <a:pt x="17" y="42"/>
                  </a:lnTo>
                  <a:lnTo>
                    <a:pt x="0" y="0"/>
                  </a:lnTo>
                  <a:lnTo>
                    <a:pt x="0" y="0"/>
                  </a:lnTo>
                  <a:close/>
                </a:path>
              </a:pathLst>
            </a:custGeom>
            <a:solidFill>
              <a:schemeClr val="accent1"/>
            </a:solidFill>
            <a:ln w="0">
              <a:noFill/>
              <a:prstDash val="solid"/>
              <a:round/>
              <a:headEnd/>
              <a:tailEnd/>
            </a:ln>
          </p:spPr>
        </p:sp>
      </p:grpSp>
    </p:spTree>
    <p:extLst>
      <p:ext uri="{BB962C8B-B14F-4D97-AF65-F5344CB8AC3E}">
        <p14:creationId xmlns:p14="http://schemas.microsoft.com/office/powerpoint/2010/main" val="2435444268"/>
      </p:ext>
    </p:extLst>
  </p:cSld>
  <p:clrMapOvr>
    <a:overrideClrMapping bg1="dk1" tx1="lt1" bg2="dk2" tx2="lt2" accent1="accent1" accent2="accent2" accent3="accent3" accent4="accent4" accent5="accent5" accent6="accent6" hlink="hlink" folHlink="folHlink"/>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o innholdsdele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a:t>Klikk for å redigere tittelstil</a:t>
            </a:r>
            <a:endParaRPr lang="en-US" dirty="0"/>
          </a:p>
        </p:txBody>
      </p:sp>
      <p:sp>
        <p:nvSpPr>
          <p:cNvPr id="3" name="Content Placeholder 2"/>
          <p:cNvSpPr>
            <a:spLocks noGrp="1"/>
          </p:cNvSpPr>
          <p:nvPr>
            <p:ph sz="half" idx="1"/>
          </p:nvPr>
        </p:nvSpPr>
        <p:spPr>
          <a:xfrm>
            <a:off x="1257300" y="2286000"/>
            <a:ext cx="4800600" cy="3619500"/>
          </a:xfrm>
        </p:spPr>
        <p:txBody>
          <a:bodyPr/>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endParaRPr lang="en-US" dirty="0"/>
          </a:p>
        </p:txBody>
      </p:sp>
      <p:sp>
        <p:nvSpPr>
          <p:cNvPr id="4" name="Content Placeholder 3"/>
          <p:cNvSpPr>
            <a:spLocks noGrp="1"/>
          </p:cNvSpPr>
          <p:nvPr>
            <p:ph sz="half" idx="2"/>
          </p:nvPr>
        </p:nvSpPr>
        <p:spPr>
          <a:xfrm>
            <a:off x="6647796" y="2286000"/>
            <a:ext cx="4800600" cy="3619500"/>
          </a:xfrm>
        </p:spPr>
        <p:txBody>
          <a:bodyPr/>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endParaRPr lang="en-US" dirty="0"/>
          </a:p>
        </p:txBody>
      </p:sp>
      <p:sp>
        <p:nvSpPr>
          <p:cNvPr id="5" name="Date Placeholder 4"/>
          <p:cNvSpPr>
            <a:spLocks noGrp="1"/>
          </p:cNvSpPr>
          <p:nvPr>
            <p:ph type="dt" sz="half" idx="10"/>
          </p:nvPr>
        </p:nvSpPr>
        <p:spPr/>
        <p:txBody>
          <a:bodyPr/>
          <a:lstStyle/>
          <a:p>
            <a:fld id="{A33960BD-7AC1-4217-9611-AAA56D3EE38F}" type="datetime4">
              <a:rPr lang="en-US" smtClean="0"/>
              <a:pPr/>
              <a:t>September 25, 2022</a:t>
            </a:fld>
            <a:endParaRPr lang="en-US" dirty="0">
              <a:latin typeface="+mn-lt"/>
            </a:endParaRPr>
          </a:p>
        </p:txBody>
      </p:sp>
      <p:sp>
        <p:nvSpPr>
          <p:cNvPr id="6" name="Footer Placeholder 5"/>
          <p:cNvSpPr>
            <a:spLocks noGrp="1"/>
          </p:cNvSpPr>
          <p:nvPr>
            <p:ph type="ftr" sz="quarter" idx="11"/>
          </p:nvPr>
        </p:nvSpPr>
        <p:spPr/>
        <p:txBody>
          <a:bodyPr/>
          <a:lstStyle/>
          <a:p>
            <a:endParaRPr lang="en-US" dirty="0">
              <a:latin typeface="+mn-lt"/>
            </a:endParaRPr>
          </a:p>
        </p:txBody>
      </p:sp>
      <p:sp>
        <p:nvSpPr>
          <p:cNvPr id="7" name="Slide Number Placeholder 6"/>
          <p:cNvSpPr>
            <a:spLocks noGrp="1"/>
          </p:cNvSpPr>
          <p:nvPr>
            <p:ph type="sldNum" sz="quarter" idx="12"/>
          </p:nvPr>
        </p:nvSpPr>
        <p:spPr/>
        <p:txBody>
          <a:bodyPr/>
          <a:lstStyle/>
          <a:p>
            <a:fld id="{9D4AEF59-F28E-467C-9EA3-92D1CFAD475A}" type="slidenum">
              <a:rPr lang="en-US" smtClean="0"/>
              <a:pPr/>
              <a:t>‹#›</a:t>
            </a:fld>
            <a:endParaRPr lang="en-US">
              <a:latin typeface="+mn-lt"/>
            </a:endParaRPr>
          </a:p>
        </p:txBody>
      </p:sp>
    </p:spTree>
    <p:extLst>
      <p:ext uri="{BB962C8B-B14F-4D97-AF65-F5344CB8AC3E}">
        <p14:creationId xmlns:p14="http://schemas.microsoft.com/office/powerpoint/2010/main" val="255243593"/>
      </p:ext>
    </p:extLst>
  </p:cSld>
  <p:clrMapOvr>
    <a:masterClrMapping/>
  </p:clrMapOvr>
  <p:hf sldNum="0" hdr="0" ftr="0" dt="0"/>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Sammenligning">
    <p:spTree>
      <p:nvGrpSpPr>
        <p:cNvPr id="1" name=""/>
        <p:cNvGrpSpPr/>
        <p:nvPr/>
      </p:nvGrpSpPr>
      <p:grpSpPr>
        <a:xfrm>
          <a:off x="0" y="0"/>
          <a:ext cx="0" cy="0"/>
          <a:chOff x="0" y="0"/>
          <a:chExt cx="0" cy="0"/>
        </a:xfrm>
      </p:grpSpPr>
      <p:sp>
        <p:nvSpPr>
          <p:cNvPr id="2" name="Title 1"/>
          <p:cNvSpPr>
            <a:spLocks noGrp="1"/>
          </p:cNvSpPr>
          <p:nvPr>
            <p:ph type="title"/>
          </p:nvPr>
        </p:nvSpPr>
        <p:spPr>
          <a:xfrm>
            <a:off x="1252728" y="381000"/>
            <a:ext cx="10172700" cy="1493517"/>
          </a:xfrm>
        </p:spPr>
        <p:txBody>
          <a:bodyPr/>
          <a:lstStyle/>
          <a:p>
            <a:r>
              <a:rPr lang="nb-NO"/>
              <a:t>Klikk for å redigere tittelstil</a:t>
            </a:r>
            <a:endParaRPr lang="en-US" dirty="0"/>
          </a:p>
        </p:txBody>
      </p:sp>
      <p:sp>
        <p:nvSpPr>
          <p:cNvPr id="3" name="Text Placeholder 2"/>
          <p:cNvSpPr>
            <a:spLocks noGrp="1"/>
          </p:cNvSpPr>
          <p:nvPr>
            <p:ph type="body" idx="1"/>
          </p:nvPr>
        </p:nvSpPr>
        <p:spPr>
          <a:xfrm>
            <a:off x="1251678" y="2199633"/>
            <a:ext cx="4800600" cy="632529"/>
          </a:xfrm>
        </p:spPr>
        <p:txBody>
          <a:bodyPr anchor="b">
            <a:noAutofit/>
          </a:bodyPr>
          <a:lstStyle>
            <a:lvl1pPr marL="0" indent="0">
              <a:lnSpc>
                <a:spcPct val="100000"/>
              </a:lnSpc>
              <a:buNone/>
              <a:defRPr sz="1900" b="1" cap="all" spc="2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b-NO"/>
              <a:t>Klikk for å redigere tekststiler i malen</a:t>
            </a:r>
          </a:p>
        </p:txBody>
      </p:sp>
      <p:sp>
        <p:nvSpPr>
          <p:cNvPr id="4" name="Content Placeholder 3"/>
          <p:cNvSpPr>
            <a:spLocks noGrp="1"/>
          </p:cNvSpPr>
          <p:nvPr>
            <p:ph sz="half" idx="2"/>
          </p:nvPr>
        </p:nvSpPr>
        <p:spPr>
          <a:xfrm>
            <a:off x="1257300" y="2909102"/>
            <a:ext cx="4800600" cy="2996398"/>
          </a:xfrm>
        </p:spPr>
        <p:txBody>
          <a:bodyPr/>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endParaRPr lang="en-US" dirty="0"/>
          </a:p>
        </p:txBody>
      </p:sp>
      <p:sp>
        <p:nvSpPr>
          <p:cNvPr id="5" name="Text Placeholder 4"/>
          <p:cNvSpPr>
            <a:spLocks noGrp="1"/>
          </p:cNvSpPr>
          <p:nvPr>
            <p:ph type="body" sz="quarter" idx="3"/>
          </p:nvPr>
        </p:nvSpPr>
        <p:spPr>
          <a:xfrm>
            <a:off x="6633864" y="2199633"/>
            <a:ext cx="4800600" cy="632529"/>
          </a:xfrm>
        </p:spPr>
        <p:txBody>
          <a:bodyPr anchor="b">
            <a:noAutofit/>
          </a:bodyPr>
          <a:lstStyle>
            <a:lvl1pPr marL="0" indent="0">
              <a:lnSpc>
                <a:spcPct val="100000"/>
              </a:lnSpc>
              <a:buNone/>
              <a:defRPr sz="1900" b="1" cap="all" spc="2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b-NO"/>
              <a:t>Klikk for å redigere tekststiler i malen</a:t>
            </a:r>
          </a:p>
        </p:txBody>
      </p:sp>
      <p:sp>
        <p:nvSpPr>
          <p:cNvPr id="6" name="Content Placeholder 5"/>
          <p:cNvSpPr>
            <a:spLocks noGrp="1"/>
          </p:cNvSpPr>
          <p:nvPr>
            <p:ph sz="quarter" idx="4"/>
          </p:nvPr>
        </p:nvSpPr>
        <p:spPr>
          <a:xfrm>
            <a:off x="6633864" y="2909102"/>
            <a:ext cx="4800600" cy="2996398"/>
          </a:xfrm>
        </p:spPr>
        <p:txBody>
          <a:bodyPr/>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endParaRPr lang="en-US" dirty="0"/>
          </a:p>
        </p:txBody>
      </p:sp>
      <p:sp>
        <p:nvSpPr>
          <p:cNvPr id="7" name="Date Placeholder 6"/>
          <p:cNvSpPr>
            <a:spLocks noGrp="1"/>
          </p:cNvSpPr>
          <p:nvPr>
            <p:ph type="dt" sz="half" idx="10"/>
          </p:nvPr>
        </p:nvSpPr>
        <p:spPr/>
        <p:txBody>
          <a:bodyPr/>
          <a:lstStyle/>
          <a:p>
            <a:fld id="{A33960BD-7AC1-4217-9611-AAA56D3EE38F}" type="datetime4">
              <a:rPr lang="en-US" smtClean="0"/>
              <a:pPr/>
              <a:t>September 25, 2022</a:t>
            </a:fld>
            <a:endParaRPr lang="en-US" dirty="0">
              <a:latin typeface="+mn-lt"/>
            </a:endParaRPr>
          </a:p>
        </p:txBody>
      </p:sp>
      <p:sp>
        <p:nvSpPr>
          <p:cNvPr id="8" name="Footer Placeholder 7"/>
          <p:cNvSpPr>
            <a:spLocks noGrp="1"/>
          </p:cNvSpPr>
          <p:nvPr>
            <p:ph type="ftr" sz="quarter" idx="11"/>
          </p:nvPr>
        </p:nvSpPr>
        <p:spPr/>
        <p:txBody>
          <a:bodyPr/>
          <a:lstStyle/>
          <a:p>
            <a:endParaRPr lang="en-US" dirty="0">
              <a:latin typeface="+mn-lt"/>
            </a:endParaRPr>
          </a:p>
        </p:txBody>
      </p:sp>
      <p:sp>
        <p:nvSpPr>
          <p:cNvPr id="9" name="Slide Number Placeholder 8"/>
          <p:cNvSpPr>
            <a:spLocks noGrp="1"/>
          </p:cNvSpPr>
          <p:nvPr>
            <p:ph type="sldNum" sz="quarter" idx="12"/>
          </p:nvPr>
        </p:nvSpPr>
        <p:spPr/>
        <p:txBody>
          <a:bodyPr/>
          <a:lstStyle/>
          <a:p>
            <a:fld id="{9D4AEF59-F28E-467C-9EA3-92D1CFAD475A}" type="slidenum">
              <a:rPr lang="en-US" smtClean="0"/>
              <a:pPr/>
              <a:t>‹#›</a:t>
            </a:fld>
            <a:endParaRPr lang="en-US">
              <a:latin typeface="+mn-lt"/>
            </a:endParaRPr>
          </a:p>
        </p:txBody>
      </p:sp>
    </p:spTree>
    <p:extLst>
      <p:ext uri="{BB962C8B-B14F-4D97-AF65-F5344CB8AC3E}">
        <p14:creationId xmlns:p14="http://schemas.microsoft.com/office/powerpoint/2010/main" val="1274712128"/>
      </p:ext>
    </p:extLst>
  </p:cSld>
  <p:clrMapOvr>
    <a:masterClrMapping/>
  </p:clrMapOvr>
  <p:hf sldNum="0" hdr="0" ftr="0" dt="0"/>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Bare tit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a:t>Klikk for å redigere tittelstil</a:t>
            </a:r>
            <a:endParaRPr lang="en-US" dirty="0"/>
          </a:p>
        </p:txBody>
      </p:sp>
      <p:sp>
        <p:nvSpPr>
          <p:cNvPr id="3" name="Date Placeholder 2"/>
          <p:cNvSpPr>
            <a:spLocks noGrp="1"/>
          </p:cNvSpPr>
          <p:nvPr>
            <p:ph type="dt" sz="half" idx="10"/>
          </p:nvPr>
        </p:nvSpPr>
        <p:spPr/>
        <p:txBody>
          <a:bodyPr/>
          <a:lstStyle/>
          <a:p>
            <a:fld id="{A33960BD-7AC1-4217-9611-AAA56D3EE38F}" type="datetime4">
              <a:rPr lang="en-US" smtClean="0"/>
              <a:pPr/>
              <a:t>September 25, 2022</a:t>
            </a:fld>
            <a:endParaRPr lang="en-US" dirty="0">
              <a:latin typeface="+mn-lt"/>
            </a:endParaRPr>
          </a:p>
        </p:txBody>
      </p:sp>
      <p:sp>
        <p:nvSpPr>
          <p:cNvPr id="4" name="Footer Placeholder 3"/>
          <p:cNvSpPr>
            <a:spLocks noGrp="1"/>
          </p:cNvSpPr>
          <p:nvPr>
            <p:ph type="ftr" sz="quarter" idx="11"/>
          </p:nvPr>
        </p:nvSpPr>
        <p:spPr/>
        <p:txBody>
          <a:bodyPr/>
          <a:lstStyle/>
          <a:p>
            <a:endParaRPr lang="en-US" dirty="0">
              <a:latin typeface="+mn-lt"/>
            </a:endParaRPr>
          </a:p>
        </p:txBody>
      </p:sp>
      <p:sp>
        <p:nvSpPr>
          <p:cNvPr id="5" name="Slide Number Placeholder 4"/>
          <p:cNvSpPr>
            <a:spLocks noGrp="1"/>
          </p:cNvSpPr>
          <p:nvPr>
            <p:ph type="sldNum" sz="quarter" idx="12"/>
          </p:nvPr>
        </p:nvSpPr>
        <p:spPr/>
        <p:txBody>
          <a:bodyPr/>
          <a:lstStyle/>
          <a:p>
            <a:fld id="{9D4AEF59-F28E-467C-9EA3-92D1CFAD475A}" type="slidenum">
              <a:rPr lang="en-US" smtClean="0"/>
              <a:pPr/>
              <a:t>‹#›</a:t>
            </a:fld>
            <a:endParaRPr lang="en-US">
              <a:latin typeface="+mn-lt"/>
            </a:endParaRPr>
          </a:p>
        </p:txBody>
      </p:sp>
    </p:spTree>
    <p:extLst>
      <p:ext uri="{BB962C8B-B14F-4D97-AF65-F5344CB8AC3E}">
        <p14:creationId xmlns:p14="http://schemas.microsoft.com/office/powerpoint/2010/main" val="2593199989"/>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Tomt">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33960BD-7AC1-4217-9611-AAA56D3EE38F}" type="datetime4">
              <a:rPr lang="en-US" smtClean="0"/>
              <a:pPr/>
              <a:t>September 25, 2022</a:t>
            </a:fld>
            <a:endParaRPr lang="en-US" dirty="0">
              <a:latin typeface="+mn-lt"/>
            </a:endParaRPr>
          </a:p>
        </p:txBody>
      </p:sp>
      <p:sp>
        <p:nvSpPr>
          <p:cNvPr id="3" name="Footer Placeholder 2"/>
          <p:cNvSpPr>
            <a:spLocks noGrp="1"/>
          </p:cNvSpPr>
          <p:nvPr>
            <p:ph type="ftr" sz="quarter" idx="11"/>
          </p:nvPr>
        </p:nvSpPr>
        <p:spPr/>
        <p:txBody>
          <a:bodyPr/>
          <a:lstStyle/>
          <a:p>
            <a:endParaRPr lang="en-US" dirty="0">
              <a:latin typeface="+mn-lt"/>
            </a:endParaRPr>
          </a:p>
        </p:txBody>
      </p:sp>
      <p:sp>
        <p:nvSpPr>
          <p:cNvPr id="4" name="Slide Number Placeholder 3"/>
          <p:cNvSpPr>
            <a:spLocks noGrp="1"/>
          </p:cNvSpPr>
          <p:nvPr>
            <p:ph type="sldNum" sz="quarter" idx="12"/>
          </p:nvPr>
        </p:nvSpPr>
        <p:spPr/>
        <p:txBody>
          <a:bodyPr/>
          <a:lstStyle/>
          <a:p>
            <a:fld id="{9D4AEF59-F28E-467C-9EA3-92D1CFAD475A}" type="slidenum">
              <a:rPr lang="en-US" smtClean="0"/>
              <a:pPr/>
              <a:t>‹#›</a:t>
            </a:fld>
            <a:endParaRPr lang="en-US">
              <a:latin typeface="+mn-lt"/>
            </a:endParaRPr>
          </a:p>
        </p:txBody>
      </p:sp>
    </p:spTree>
    <p:extLst>
      <p:ext uri="{BB962C8B-B14F-4D97-AF65-F5344CB8AC3E}">
        <p14:creationId xmlns:p14="http://schemas.microsoft.com/office/powerpoint/2010/main" val="846529799"/>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Innhold med tekst">
    <p:spTree>
      <p:nvGrpSpPr>
        <p:cNvPr id="1" name=""/>
        <p:cNvGrpSpPr/>
        <p:nvPr/>
      </p:nvGrpSpPr>
      <p:grpSpPr>
        <a:xfrm>
          <a:off x="0" y="0"/>
          <a:ext cx="0" cy="0"/>
          <a:chOff x="0" y="0"/>
          <a:chExt cx="0" cy="0"/>
        </a:xfrm>
      </p:grpSpPr>
      <p:sp>
        <p:nvSpPr>
          <p:cNvPr id="17" name="Freeform 11" title="right scallop background shape"/>
          <p:cNvSpPr/>
          <p:nvPr/>
        </p:nvSpPr>
        <p:spPr bwMode="auto">
          <a:xfrm>
            <a:off x="7389812"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2" name="Title 1"/>
          <p:cNvSpPr>
            <a:spLocks noGrp="1"/>
          </p:cNvSpPr>
          <p:nvPr>
            <p:ph type="title"/>
          </p:nvPr>
        </p:nvSpPr>
        <p:spPr>
          <a:xfrm>
            <a:off x="8337884" y="457199"/>
            <a:ext cx="3092115" cy="1196671"/>
          </a:xfrm>
        </p:spPr>
        <p:txBody>
          <a:bodyPr anchor="b">
            <a:normAutofit/>
          </a:bodyPr>
          <a:lstStyle>
            <a:lvl1pPr>
              <a:lnSpc>
                <a:spcPct val="100000"/>
              </a:lnSpc>
              <a:defRPr sz="1900" b="1" i="0" cap="all" spc="300" baseline="0">
                <a:solidFill>
                  <a:schemeClr val="accent1"/>
                </a:solidFill>
                <a:latin typeface="+mn-lt"/>
              </a:defRPr>
            </a:lvl1pPr>
          </a:lstStyle>
          <a:p>
            <a:r>
              <a:rPr lang="nb-NO"/>
              <a:t>Klikk for å redigere tittelstil</a:t>
            </a:r>
            <a:endParaRPr lang="en-US" dirty="0"/>
          </a:p>
        </p:txBody>
      </p:sp>
      <p:sp>
        <p:nvSpPr>
          <p:cNvPr id="3" name="Content Placeholder 2"/>
          <p:cNvSpPr>
            <a:spLocks noGrp="1"/>
          </p:cNvSpPr>
          <p:nvPr>
            <p:ph idx="1"/>
          </p:nvPr>
        </p:nvSpPr>
        <p:spPr>
          <a:xfrm>
            <a:off x="765051" y="920377"/>
            <a:ext cx="6158418" cy="498512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endParaRPr lang="en-US" dirty="0"/>
          </a:p>
        </p:txBody>
      </p:sp>
      <p:sp>
        <p:nvSpPr>
          <p:cNvPr id="4" name="Text Placeholder 3"/>
          <p:cNvSpPr>
            <a:spLocks noGrp="1"/>
          </p:cNvSpPr>
          <p:nvPr>
            <p:ph type="body" sz="half" idx="2"/>
          </p:nvPr>
        </p:nvSpPr>
        <p:spPr>
          <a:xfrm>
            <a:off x="8337885" y="1741336"/>
            <a:ext cx="3092115" cy="4164164"/>
          </a:xfrm>
        </p:spPr>
        <p:txBody>
          <a:bodyPr/>
          <a:lstStyle>
            <a:lvl1pPr marL="0" indent="0">
              <a:lnSpc>
                <a:spcPct val="120000"/>
              </a:lnSpc>
              <a:spcBef>
                <a:spcPts val="1200"/>
              </a:spcBef>
              <a:buNone/>
              <a:defRPr sz="1600" baseline="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b-NO"/>
              <a:t>Klikk for å redigere tekststiler i malen</a:t>
            </a:r>
          </a:p>
        </p:txBody>
      </p:sp>
      <p:sp>
        <p:nvSpPr>
          <p:cNvPr id="5" name="Date Placeholder 4"/>
          <p:cNvSpPr>
            <a:spLocks noGrp="1"/>
          </p:cNvSpPr>
          <p:nvPr>
            <p:ph type="dt" sz="half" idx="10"/>
          </p:nvPr>
        </p:nvSpPr>
        <p:spPr>
          <a:xfrm>
            <a:off x="765051" y="6375679"/>
            <a:ext cx="1233355" cy="348462"/>
          </a:xfrm>
        </p:spPr>
        <p:txBody>
          <a:bodyPr/>
          <a:lstStyle/>
          <a:p>
            <a:fld id="{A33960BD-7AC1-4217-9611-AAA56D3EE38F}" type="datetime4">
              <a:rPr lang="en-US" smtClean="0"/>
              <a:pPr/>
              <a:t>September 25, 2022</a:t>
            </a:fld>
            <a:endParaRPr lang="en-US" dirty="0">
              <a:latin typeface="+mn-lt"/>
            </a:endParaRPr>
          </a:p>
        </p:txBody>
      </p:sp>
      <p:sp>
        <p:nvSpPr>
          <p:cNvPr id="6" name="Footer Placeholder 5"/>
          <p:cNvSpPr>
            <a:spLocks noGrp="1"/>
          </p:cNvSpPr>
          <p:nvPr>
            <p:ph type="ftr" sz="quarter" idx="11"/>
          </p:nvPr>
        </p:nvSpPr>
        <p:spPr>
          <a:xfrm>
            <a:off x="2103620" y="6375679"/>
            <a:ext cx="3482179" cy="345796"/>
          </a:xfrm>
        </p:spPr>
        <p:txBody>
          <a:bodyPr/>
          <a:lstStyle/>
          <a:p>
            <a:endParaRPr lang="en-US" dirty="0">
              <a:latin typeface="+mn-lt"/>
            </a:endParaRPr>
          </a:p>
        </p:txBody>
      </p:sp>
      <p:sp>
        <p:nvSpPr>
          <p:cNvPr id="7" name="Slide Number Placeholder 6"/>
          <p:cNvSpPr>
            <a:spLocks noGrp="1"/>
          </p:cNvSpPr>
          <p:nvPr>
            <p:ph type="sldNum" sz="quarter" idx="12"/>
          </p:nvPr>
        </p:nvSpPr>
        <p:spPr>
          <a:xfrm>
            <a:off x="5691014" y="6375679"/>
            <a:ext cx="1232456" cy="345796"/>
          </a:xfrm>
        </p:spPr>
        <p:txBody>
          <a:bodyPr/>
          <a:lstStyle/>
          <a:p>
            <a:fld id="{9D4AEF59-F28E-467C-9EA3-92D1CFAD475A}" type="slidenum">
              <a:rPr lang="en-US" smtClean="0"/>
              <a:pPr/>
              <a:t>‹#›</a:t>
            </a:fld>
            <a:endParaRPr lang="en-US">
              <a:latin typeface="+mn-lt"/>
            </a:endParaRPr>
          </a:p>
        </p:txBody>
      </p:sp>
      <p:sp>
        <p:nvSpPr>
          <p:cNvPr id="8" name="Rectangle 7" title="left edge border"/>
          <p:cNvSpPr/>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797206410"/>
      </p:ext>
    </p:extLst>
  </p:cSld>
  <p:clrMapOvr>
    <a:masterClrMapping/>
  </p:clrMapOvr>
  <p:hf sldNum="0" hdr="0" ftr="0" dt="0"/>
  <p:extLst>
    <p:ext uri="{DCECCB84-F9BA-43D5-87BE-67443E8EF086}">
      <p15:sldGuideLst xmlns:p15="http://schemas.microsoft.com/office/powerpoint/2012/main">
        <p15:guide id="1" orient="horz" pos="696">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Bilde med tekst">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283464" y="0"/>
            <a:ext cx="7355585" cy="6857999"/>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nb-NO"/>
              <a:t>Klikk på ikonet for å legge til et bilde</a:t>
            </a:r>
            <a:endParaRPr lang="en-US" dirty="0"/>
          </a:p>
        </p:txBody>
      </p:sp>
      <p:sp>
        <p:nvSpPr>
          <p:cNvPr id="11" name="Freeform 11" title="right scallop background shape"/>
          <p:cNvSpPr/>
          <p:nvPr/>
        </p:nvSpPr>
        <p:spPr bwMode="auto">
          <a:xfrm>
            <a:off x="7389812"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12" name="Rectangle 11" title="left edge border"/>
          <p:cNvSpPr/>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337883" y="457200"/>
            <a:ext cx="3092117" cy="1196670"/>
          </a:xfrm>
        </p:spPr>
        <p:txBody>
          <a:bodyPr anchor="b">
            <a:normAutofit/>
          </a:bodyPr>
          <a:lstStyle>
            <a:lvl1pPr>
              <a:lnSpc>
                <a:spcPct val="100000"/>
              </a:lnSpc>
              <a:defRPr sz="1900" b="1" i="0" spc="300" baseline="0">
                <a:solidFill>
                  <a:schemeClr val="accent1"/>
                </a:solidFill>
                <a:latin typeface="+mn-lt"/>
              </a:defRPr>
            </a:lvl1pPr>
          </a:lstStyle>
          <a:p>
            <a:r>
              <a:rPr lang="nb-NO"/>
              <a:t>Klikk for å redigere tittelstil</a:t>
            </a:r>
            <a:endParaRPr lang="en-US" dirty="0"/>
          </a:p>
        </p:txBody>
      </p:sp>
      <p:sp>
        <p:nvSpPr>
          <p:cNvPr id="4" name="Text Placeholder 3"/>
          <p:cNvSpPr>
            <a:spLocks noGrp="1"/>
          </p:cNvSpPr>
          <p:nvPr>
            <p:ph type="body" sz="half" idx="2"/>
          </p:nvPr>
        </p:nvSpPr>
        <p:spPr>
          <a:xfrm>
            <a:off x="8337883" y="1741336"/>
            <a:ext cx="3092117" cy="4164164"/>
          </a:xfrm>
        </p:spPr>
        <p:txBody>
          <a:bodyPr/>
          <a:lstStyle>
            <a:lvl1pPr marL="0" indent="0">
              <a:lnSpc>
                <a:spcPct val="120000"/>
              </a:lnSpc>
              <a:spcBef>
                <a:spcPts val="1200"/>
              </a:spcBef>
              <a:buNone/>
              <a:defRPr sz="1600" baseline="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b-NO"/>
              <a:t>Klikk for å redigere tekststiler i malen</a:t>
            </a:r>
          </a:p>
        </p:txBody>
      </p:sp>
      <p:sp>
        <p:nvSpPr>
          <p:cNvPr id="5" name="Date Placeholder 4"/>
          <p:cNvSpPr>
            <a:spLocks noGrp="1"/>
          </p:cNvSpPr>
          <p:nvPr>
            <p:ph type="dt" sz="half" idx="10"/>
          </p:nvPr>
        </p:nvSpPr>
        <p:spPr>
          <a:xfrm>
            <a:off x="765950" y="6375679"/>
            <a:ext cx="1232456" cy="348462"/>
          </a:xfrm>
        </p:spPr>
        <p:txBody>
          <a:bodyPr/>
          <a:lstStyle/>
          <a:p>
            <a:fld id="{A33960BD-7AC1-4217-9611-AAA56D3EE38F}" type="datetime4">
              <a:rPr lang="en-US" smtClean="0"/>
              <a:pPr/>
              <a:t>September 25, 2022</a:t>
            </a:fld>
            <a:endParaRPr lang="en-US" dirty="0">
              <a:latin typeface="+mn-lt"/>
            </a:endParaRPr>
          </a:p>
        </p:txBody>
      </p:sp>
      <p:sp>
        <p:nvSpPr>
          <p:cNvPr id="6" name="Footer Placeholder 5"/>
          <p:cNvSpPr>
            <a:spLocks noGrp="1"/>
          </p:cNvSpPr>
          <p:nvPr>
            <p:ph type="ftr" sz="quarter" idx="11"/>
          </p:nvPr>
        </p:nvSpPr>
        <p:spPr>
          <a:xfrm>
            <a:off x="2103621" y="6375679"/>
            <a:ext cx="3482178" cy="345796"/>
          </a:xfrm>
        </p:spPr>
        <p:txBody>
          <a:bodyPr/>
          <a:lstStyle/>
          <a:p>
            <a:endParaRPr lang="en-US" dirty="0">
              <a:latin typeface="+mn-lt"/>
            </a:endParaRPr>
          </a:p>
        </p:txBody>
      </p:sp>
      <p:sp>
        <p:nvSpPr>
          <p:cNvPr id="7" name="Slide Number Placeholder 6"/>
          <p:cNvSpPr>
            <a:spLocks noGrp="1"/>
          </p:cNvSpPr>
          <p:nvPr>
            <p:ph type="sldNum" sz="quarter" idx="12"/>
          </p:nvPr>
        </p:nvSpPr>
        <p:spPr>
          <a:xfrm>
            <a:off x="5687568" y="6375679"/>
            <a:ext cx="1234440" cy="345796"/>
          </a:xfrm>
        </p:spPr>
        <p:txBody>
          <a:bodyPr/>
          <a:lstStyle/>
          <a:p>
            <a:fld id="{9D4AEF59-F28E-467C-9EA3-92D1CFAD475A}" type="slidenum">
              <a:rPr lang="en-US" smtClean="0"/>
              <a:pPr/>
              <a:t>‹#›</a:t>
            </a:fld>
            <a:endParaRPr lang="en-US">
              <a:latin typeface="+mn-lt"/>
            </a:endParaRPr>
          </a:p>
        </p:txBody>
      </p:sp>
    </p:spTree>
    <p:extLst>
      <p:ext uri="{BB962C8B-B14F-4D97-AF65-F5344CB8AC3E}">
        <p14:creationId xmlns:p14="http://schemas.microsoft.com/office/powerpoint/2010/main" val="3087742755"/>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51678" y="382385"/>
            <a:ext cx="10178322" cy="1492132"/>
          </a:xfrm>
          <a:prstGeom prst="rect">
            <a:avLst/>
          </a:prstGeom>
        </p:spPr>
        <p:txBody>
          <a:bodyPr vert="horz" lIns="91440" tIns="45720" rIns="91440" bIns="45720" rtlCol="0" anchor="t">
            <a:normAutofit/>
          </a:bodyPr>
          <a:lstStyle/>
          <a:p>
            <a:r>
              <a:rPr lang="nb-NO"/>
              <a:t>Klikk for å redigere tittelstil</a:t>
            </a:r>
            <a:endParaRPr lang="en-US" dirty="0"/>
          </a:p>
        </p:txBody>
      </p:sp>
      <p:sp>
        <p:nvSpPr>
          <p:cNvPr id="3" name="Text Placeholder 2"/>
          <p:cNvSpPr>
            <a:spLocks noGrp="1"/>
          </p:cNvSpPr>
          <p:nvPr>
            <p:ph type="body" idx="1"/>
          </p:nvPr>
        </p:nvSpPr>
        <p:spPr>
          <a:xfrm>
            <a:off x="1251678" y="2286001"/>
            <a:ext cx="10178322" cy="3593591"/>
          </a:xfrm>
          <a:prstGeom prst="rect">
            <a:avLst/>
          </a:prstGeom>
        </p:spPr>
        <p:txBody>
          <a:bodyPr vert="horz" lIns="91440" tIns="45720" rIns="91440" bIns="45720" rtlCol="0">
            <a:normAutofit/>
          </a:bodyPr>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endParaRPr lang="en-US" dirty="0"/>
          </a:p>
        </p:txBody>
      </p:sp>
      <p:sp>
        <p:nvSpPr>
          <p:cNvPr id="4" name="Date Placeholder 3"/>
          <p:cNvSpPr>
            <a:spLocks noGrp="1"/>
          </p:cNvSpPr>
          <p:nvPr>
            <p:ph type="dt" sz="half" idx="2"/>
          </p:nvPr>
        </p:nvSpPr>
        <p:spPr>
          <a:xfrm>
            <a:off x="1251678" y="6375679"/>
            <a:ext cx="2329722" cy="348462"/>
          </a:xfrm>
          <a:prstGeom prst="rect">
            <a:avLst/>
          </a:prstGeom>
        </p:spPr>
        <p:txBody>
          <a:bodyPr vert="horz" lIns="91440" tIns="45720" rIns="91440" bIns="45720" rtlCol="0" anchor="ctr"/>
          <a:lstStyle>
            <a:lvl1pPr algn="l">
              <a:defRPr sz="1200">
                <a:solidFill>
                  <a:schemeClr val="tx1">
                    <a:lumMod val="65000"/>
                    <a:lumOff val="35000"/>
                  </a:schemeClr>
                </a:solidFill>
              </a:defRPr>
            </a:lvl1pPr>
          </a:lstStyle>
          <a:p>
            <a:fld id="{A33960BD-7AC1-4217-9611-AAA56D3EE38F}" type="datetime4">
              <a:rPr lang="en-US" smtClean="0"/>
              <a:pPr/>
              <a:t>September 25, 2022</a:t>
            </a:fld>
            <a:endParaRPr lang="en-US" dirty="0">
              <a:latin typeface="+mn-lt"/>
            </a:endParaRPr>
          </a:p>
        </p:txBody>
      </p:sp>
      <p:sp>
        <p:nvSpPr>
          <p:cNvPr id="5" name="Footer Placeholder 4"/>
          <p:cNvSpPr>
            <a:spLocks noGrp="1"/>
          </p:cNvSpPr>
          <p:nvPr>
            <p:ph type="ftr" sz="quarter" idx="3"/>
          </p:nvPr>
        </p:nvSpPr>
        <p:spPr>
          <a:xfrm>
            <a:off x="4038600" y="6375679"/>
            <a:ext cx="4114800" cy="345796"/>
          </a:xfrm>
          <a:prstGeom prst="rect">
            <a:avLst/>
          </a:prstGeom>
        </p:spPr>
        <p:txBody>
          <a:bodyPr vert="horz" lIns="91440" tIns="45720" rIns="91440" bIns="45720" rtlCol="0" anchor="ctr"/>
          <a:lstStyle>
            <a:lvl1pPr algn="ctr">
              <a:defRPr sz="1200">
                <a:solidFill>
                  <a:schemeClr val="tx1">
                    <a:lumMod val="65000"/>
                    <a:lumOff val="35000"/>
                  </a:schemeClr>
                </a:solidFill>
              </a:defRPr>
            </a:lvl1pPr>
          </a:lstStyle>
          <a:p>
            <a:endParaRPr lang="en-US" dirty="0">
              <a:latin typeface="+mn-lt"/>
            </a:endParaRPr>
          </a:p>
        </p:txBody>
      </p:sp>
      <p:sp>
        <p:nvSpPr>
          <p:cNvPr id="6" name="Slide Number Placeholder 5"/>
          <p:cNvSpPr>
            <a:spLocks noGrp="1"/>
          </p:cNvSpPr>
          <p:nvPr>
            <p:ph type="sldNum" sz="quarter" idx="4"/>
          </p:nvPr>
        </p:nvSpPr>
        <p:spPr>
          <a:xfrm>
            <a:off x="8610601" y="6375679"/>
            <a:ext cx="2819399" cy="345796"/>
          </a:xfrm>
          <a:prstGeom prst="rect">
            <a:avLst/>
          </a:prstGeom>
        </p:spPr>
        <p:txBody>
          <a:bodyPr vert="horz" lIns="91440" tIns="45720" rIns="91440" bIns="45720" rtlCol="0" anchor="ctr"/>
          <a:lstStyle>
            <a:lvl1pPr algn="r">
              <a:defRPr sz="1200">
                <a:solidFill>
                  <a:schemeClr val="tx1">
                    <a:lumMod val="65000"/>
                    <a:lumOff val="35000"/>
                  </a:schemeClr>
                </a:solidFill>
              </a:defRPr>
            </a:lvl1pPr>
          </a:lstStyle>
          <a:p>
            <a:fld id="{9D4AEF59-F28E-467C-9EA3-92D1CFAD475A}" type="slidenum">
              <a:rPr lang="en-US" smtClean="0"/>
              <a:pPr/>
              <a:t>‹#›</a:t>
            </a:fld>
            <a:endParaRPr lang="en-US">
              <a:latin typeface="+mn-lt"/>
            </a:endParaRPr>
          </a:p>
        </p:txBody>
      </p:sp>
      <p:sp>
        <p:nvSpPr>
          <p:cNvPr id="11" name="Freeform 6" title="Left scallop edge"/>
          <p:cNvSpPr/>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sp>
      <p:sp>
        <p:nvSpPr>
          <p:cNvPr id="12" name="Rectangle 11" title="right edge border"/>
          <p:cNvSpPr/>
          <p:nvPr/>
        </p:nvSpPr>
        <p:spPr>
          <a:xfrm>
            <a:off x="11908536"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MSIPCMContentMarking" descr="{&quot;HashCode&quot;:-35039338,&quot;Placement&quot;:&quot;Footer&quot;,&quot;Top&quot;:521.6203,&quot;Left&quot;:409.612671,&quot;SlideWidth&quot;:960,&quot;SlideHeight&quot;:540}">
            <a:extLst>
              <a:ext uri="{FF2B5EF4-FFF2-40B4-BE49-F238E27FC236}">
                <a16:creationId xmlns:a16="http://schemas.microsoft.com/office/drawing/2014/main" id="{6C297B67-29F4-1D4F-FD7D-B9774D7554A1}"/>
              </a:ext>
            </a:extLst>
          </p:cNvPr>
          <p:cNvSpPr txBox="1"/>
          <p:nvPr userDrawn="1"/>
        </p:nvSpPr>
        <p:spPr>
          <a:xfrm>
            <a:off x="5202081" y="6624578"/>
            <a:ext cx="1787839" cy="233422"/>
          </a:xfrm>
          <a:prstGeom prst="rect">
            <a:avLst/>
          </a:prstGeom>
          <a:noFill/>
        </p:spPr>
        <p:txBody>
          <a:bodyPr vert="horz" wrap="square" lIns="0" tIns="0" rIns="0" bIns="0" rtlCol="0" anchor="ctr" anchorCtr="1">
            <a:spAutoFit/>
          </a:bodyPr>
          <a:lstStyle/>
          <a:p>
            <a:pPr algn="ctr">
              <a:spcBef>
                <a:spcPts val="0"/>
              </a:spcBef>
              <a:spcAft>
                <a:spcPts val="0"/>
              </a:spcAft>
            </a:pPr>
            <a:r>
              <a:rPr lang="nb-NO" sz="900">
                <a:solidFill>
                  <a:srgbClr val="000000"/>
                </a:solidFill>
                <a:latin typeface="Arial" panose="020B0604020202020204" pitchFamily="34" charset="0"/>
              </a:rPr>
              <a:t>Classification: Restricted (V2)</a:t>
            </a:r>
          </a:p>
        </p:txBody>
      </p:sp>
    </p:spTree>
    <p:extLst>
      <p:ext uri="{BB962C8B-B14F-4D97-AF65-F5344CB8AC3E}">
        <p14:creationId xmlns:p14="http://schemas.microsoft.com/office/powerpoint/2010/main" val="1866470466"/>
      </p:ext>
    </p:extLst>
  </p:cSld>
  <p:clrMap bg1="lt1" tx1="dk1" bg2="lt2" tx2="dk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Lst>
  <p:hf sldNum="0" hdr="0" ftr="0" dt="0"/>
  <p:txStyles>
    <p:titleStyle>
      <a:lvl1pPr algn="l" defTabSz="914400" rtl="0" eaLnBrk="1" latinLnBrk="0" hangingPunct="1">
        <a:lnSpc>
          <a:spcPct val="90000"/>
        </a:lnSpc>
        <a:spcBef>
          <a:spcPct val="0"/>
        </a:spcBef>
        <a:buNone/>
        <a:defRPr sz="5100" kern="1200" cap="all" spc="200" baseline="0">
          <a:solidFill>
            <a:schemeClr val="tx2"/>
          </a:solidFill>
          <a:latin typeface="+mj-lt"/>
          <a:ea typeface="+mj-ea"/>
          <a:cs typeface="+mj-cs"/>
        </a:defRPr>
      </a:lvl1pPr>
    </p:titleStyle>
    <p:body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792">
          <p15:clr>
            <a:srgbClr val="F26B43"/>
          </p15:clr>
        </p15:guide>
        <p15:guide id="2" pos="7200">
          <p15:clr>
            <a:srgbClr val="F26B43"/>
          </p15:clr>
        </p15:guide>
        <p15:guide id="3" orient="horz" pos="4008">
          <p15:clr>
            <a:srgbClr val="F26B43"/>
          </p15:clr>
        </p15:guide>
        <p15:guide id="4" orient="horz" pos="1440">
          <p15:clr>
            <a:srgbClr val="F26B43"/>
          </p15:clr>
        </p15:guide>
        <p15:guide id="5" orient="horz" pos="3720">
          <p15:clr>
            <a:srgbClr val="F26B43"/>
          </p15:clr>
        </p15:guide>
        <p15:guide id="6" orient="horz" pos="24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Video 3">
            <a:extLst>
              <a:ext uri="{FF2B5EF4-FFF2-40B4-BE49-F238E27FC236}">
                <a16:creationId xmlns:a16="http://schemas.microsoft.com/office/drawing/2014/main" id="{CD3F84C8-C107-23D7-6804-706B5F80C636}"/>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284" r="-1" b="-1"/>
          <a:stretch/>
        </p:blipFill>
        <p:spPr>
          <a:xfrm>
            <a:off x="20" y="1"/>
            <a:ext cx="12191979" cy="6857999"/>
          </a:xfrm>
          <a:prstGeom prst="rect">
            <a:avLst/>
          </a:prstGeom>
        </p:spPr>
      </p:pic>
      <p:sp>
        <p:nvSpPr>
          <p:cNvPr id="2" name="Tittel 1">
            <a:extLst>
              <a:ext uri="{FF2B5EF4-FFF2-40B4-BE49-F238E27FC236}">
                <a16:creationId xmlns:a16="http://schemas.microsoft.com/office/drawing/2014/main" id="{55560E92-8CE4-0362-9790-386E942572C7}"/>
              </a:ext>
            </a:extLst>
          </p:cNvPr>
          <p:cNvSpPr>
            <a:spLocks noGrp="1"/>
          </p:cNvSpPr>
          <p:nvPr>
            <p:ph type="ctrTitle"/>
          </p:nvPr>
        </p:nvSpPr>
        <p:spPr>
          <a:xfrm>
            <a:off x="577123" y="477079"/>
            <a:ext cx="8512448" cy="1384378"/>
          </a:xfrm>
        </p:spPr>
        <p:txBody>
          <a:bodyPr>
            <a:normAutofit/>
          </a:bodyPr>
          <a:lstStyle/>
          <a:p>
            <a:pPr algn="l"/>
            <a:r>
              <a:rPr lang="nb-NO" sz="4800" dirty="0">
                <a:solidFill>
                  <a:srgbClr val="FFFFFF"/>
                </a:solidFill>
              </a:rPr>
              <a:t>Lagring av data</a:t>
            </a:r>
          </a:p>
        </p:txBody>
      </p:sp>
      <p:sp>
        <p:nvSpPr>
          <p:cNvPr id="3" name="Undertittel 2">
            <a:extLst>
              <a:ext uri="{FF2B5EF4-FFF2-40B4-BE49-F238E27FC236}">
                <a16:creationId xmlns:a16="http://schemas.microsoft.com/office/drawing/2014/main" id="{7A0369A3-D43E-5E28-ACD3-95FC33012A3E}"/>
              </a:ext>
            </a:extLst>
          </p:cNvPr>
          <p:cNvSpPr>
            <a:spLocks noGrp="1"/>
          </p:cNvSpPr>
          <p:nvPr>
            <p:ph type="subTitle" idx="1"/>
          </p:nvPr>
        </p:nvSpPr>
        <p:spPr>
          <a:xfrm>
            <a:off x="577124" y="1994402"/>
            <a:ext cx="6141493" cy="1308179"/>
          </a:xfrm>
        </p:spPr>
        <p:txBody>
          <a:bodyPr>
            <a:normAutofit/>
          </a:bodyPr>
          <a:lstStyle/>
          <a:p>
            <a:pPr algn="l"/>
            <a:r>
              <a:rPr lang="nb-NO" dirty="0">
                <a:solidFill>
                  <a:srgbClr val="FFFFFF"/>
                </a:solidFill>
              </a:rPr>
              <a:t>Non-volatile</a:t>
            </a:r>
          </a:p>
        </p:txBody>
      </p:sp>
    </p:spTree>
    <p:extLst>
      <p:ext uri="{BB962C8B-B14F-4D97-AF65-F5344CB8AC3E}">
        <p14:creationId xmlns:p14="http://schemas.microsoft.com/office/powerpoint/2010/main" val="1742748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0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D6CE9D5-28BB-4329-B5E2-B06131F27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Rectangle 13">
            <a:extLst>
              <a:ext uri="{FF2B5EF4-FFF2-40B4-BE49-F238E27FC236}">
                <a16:creationId xmlns:a16="http://schemas.microsoft.com/office/drawing/2014/main" id="{8D9F7D40-5D59-4F59-A331-D8F7710AC9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Freeform 11">
            <a:extLst>
              <a:ext uri="{FF2B5EF4-FFF2-40B4-BE49-F238E27FC236}">
                <a16:creationId xmlns:a16="http://schemas.microsoft.com/office/drawing/2014/main" id="{E2B1BC2F-AEBF-4990-A7F9-197AAF28BC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7548664" y="0"/>
            <a:ext cx="4643336"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2" name="Tittel 1">
            <a:extLst>
              <a:ext uri="{FF2B5EF4-FFF2-40B4-BE49-F238E27FC236}">
                <a16:creationId xmlns:a16="http://schemas.microsoft.com/office/drawing/2014/main" id="{039B745E-5C0D-95AE-9EB0-64C2BD831210}"/>
              </a:ext>
            </a:extLst>
          </p:cNvPr>
          <p:cNvSpPr>
            <a:spLocks noGrp="1"/>
          </p:cNvSpPr>
          <p:nvPr>
            <p:ph type="title"/>
          </p:nvPr>
        </p:nvSpPr>
        <p:spPr>
          <a:xfrm>
            <a:off x="8339328" y="457200"/>
            <a:ext cx="3090672" cy="1197864"/>
          </a:xfrm>
        </p:spPr>
        <p:txBody>
          <a:bodyPr anchor="b">
            <a:normAutofit/>
          </a:bodyPr>
          <a:lstStyle/>
          <a:p>
            <a:r>
              <a:rPr lang="nb-NO" sz="1900">
                <a:solidFill>
                  <a:schemeClr val="accent1"/>
                </a:solidFill>
              </a:rPr>
              <a:t>RAID 0</a:t>
            </a:r>
            <a:endParaRPr lang="nb-NO" sz="1900" dirty="0">
              <a:solidFill>
                <a:schemeClr val="accent1"/>
              </a:solidFill>
            </a:endParaRPr>
          </a:p>
        </p:txBody>
      </p:sp>
      <p:pic>
        <p:nvPicPr>
          <p:cNvPr id="5" name="Plassholder for innhold 4">
            <a:extLst>
              <a:ext uri="{FF2B5EF4-FFF2-40B4-BE49-F238E27FC236}">
                <a16:creationId xmlns:a16="http://schemas.microsoft.com/office/drawing/2014/main" id="{8FDAB8B5-69F5-0AED-97D2-6FFB2B32B3B3}"/>
              </a:ext>
            </a:extLst>
          </p:cNvPr>
          <p:cNvPicPr>
            <a:picLocks noChangeAspect="1"/>
          </p:cNvPicPr>
          <p:nvPr/>
        </p:nvPicPr>
        <p:blipFill>
          <a:blip r:embed="rId3"/>
          <a:stretch>
            <a:fillRect/>
          </a:stretch>
        </p:blipFill>
        <p:spPr>
          <a:xfrm>
            <a:off x="926927" y="949606"/>
            <a:ext cx="5978273" cy="4648106"/>
          </a:xfrm>
          <a:prstGeom prst="rect">
            <a:avLst/>
          </a:prstGeom>
        </p:spPr>
      </p:pic>
      <p:sp>
        <p:nvSpPr>
          <p:cNvPr id="9" name="Content Placeholder 8">
            <a:extLst>
              <a:ext uri="{FF2B5EF4-FFF2-40B4-BE49-F238E27FC236}">
                <a16:creationId xmlns:a16="http://schemas.microsoft.com/office/drawing/2014/main" id="{EF9D5328-9029-5ED5-1913-32780710173E}"/>
              </a:ext>
            </a:extLst>
          </p:cNvPr>
          <p:cNvSpPr>
            <a:spLocks noGrp="1"/>
          </p:cNvSpPr>
          <p:nvPr>
            <p:ph idx="1"/>
          </p:nvPr>
        </p:nvSpPr>
        <p:spPr>
          <a:xfrm>
            <a:off x="8339328" y="1655065"/>
            <a:ext cx="3090672" cy="4224528"/>
          </a:xfrm>
        </p:spPr>
        <p:txBody>
          <a:bodyPr>
            <a:normAutofit/>
          </a:bodyPr>
          <a:lstStyle/>
          <a:p>
            <a:pPr>
              <a:lnSpc>
                <a:spcPct val="107000"/>
              </a:lnSpc>
              <a:spcAft>
                <a:spcPts val="800"/>
              </a:spcAft>
            </a:pPr>
            <a:r>
              <a:rPr lang="nb-NO" sz="2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Minst to disker ser ut som én, og det skrives og leses fra begge. Skrives til begge disker, så det er raskere. Men hvis én disk ryker mister man alt.</a:t>
            </a:r>
          </a:p>
        </p:txBody>
      </p:sp>
    </p:spTree>
    <p:extLst>
      <p:ext uri="{BB962C8B-B14F-4D97-AF65-F5344CB8AC3E}">
        <p14:creationId xmlns:p14="http://schemas.microsoft.com/office/powerpoint/2010/main" val="34325731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D6CE9D5-28BB-4329-B5E2-B06131F27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Rectangle 13">
            <a:extLst>
              <a:ext uri="{FF2B5EF4-FFF2-40B4-BE49-F238E27FC236}">
                <a16:creationId xmlns:a16="http://schemas.microsoft.com/office/drawing/2014/main" id="{8D9F7D40-5D59-4F59-A331-D8F7710AC9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Freeform 11">
            <a:extLst>
              <a:ext uri="{FF2B5EF4-FFF2-40B4-BE49-F238E27FC236}">
                <a16:creationId xmlns:a16="http://schemas.microsoft.com/office/drawing/2014/main" id="{E2B1BC2F-AEBF-4990-A7F9-197AAF28BC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7548664" y="0"/>
            <a:ext cx="4643336"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2" name="Tittel 1">
            <a:extLst>
              <a:ext uri="{FF2B5EF4-FFF2-40B4-BE49-F238E27FC236}">
                <a16:creationId xmlns:a16="http://schemas.microsoft.com/office/drawing/2014/main" id="{8437AFD0-6AF1-593B-47ED-049AF7000E17}"/>
              </a:ext>
            </a:extLst>
          </p:cNvPr>
          <p:cNvSpPr>
            <a:spLocks noGrp="1"/>
          </p:cNvSpPr>
          <p:nvPr>
            <p:ph type="title"/>
          </p:nvPr>
        </p:nvSpPr>
        <p:spPr>
          <a:xfrm>
            <a:off x="8339328" y="457200"/>
            <a:ext cx="3090672" cy="1197864"/>
          </a:xfrm>
        </p:spPr>
        <p:txBody>
          <a:bodyPr anchor="b">
            <a:normAutofit/>
          </a:bodyPr>
          <a:lstStyle/>
          <a:p>
            <a:r>
              <a:rPr lang="nb-NO" sz="1900" dirty="0">
                <a:solidFill>
                  <a:schemeClr val="accent1"/>
                </a:solidFill>
              </a:rPr>
              <a:t>Raid 1 – disk </a:t>
            </a:r>
            <a:r>
              <a:rPr lang="nb-NO" sz="1900" dirty="0" err="1">
                <a:solidFill>
                  <a:schemeClr val="accent1"/>
                </a:solidFill>
              </a:rPr>
              <a:t>mirroring</a:t>
            </a:r>
            <a:endParaRPr lang="nb-NO" sz="1900" dirty="0">
              <a:solidFill>
                <a:schemeClr val="accent1"/>
              </a:solidFill>
            </a:endParaRPr>
          </a:p>
        </p:txBody>
      </p:sp>
      <p:pic>
        <p:nvPicPr>
          <p:cNvPr id="5" name="Plassholder for innhold 4">
            <a:extLst>
              <a:ext uri="{FF2B5EF4-FFF2-40B4-BE49-F238E27FC236}">
                <a16:creationId xmlns:a16="http://schemas.microsoft.com/office/drawing/2014/main" id="{6EDC4837-091F-FA63-8C7B-72549CDB8630}"/>
              </a:ext>
            </a:extLst>
          </p:cNvPr>
          <p:cNvPicPr>
            <a:picLocks noChangeAspect="1"/>
          </p:cNvPicPr>
          <p:nvPr/>
        </p:nvPicPr>
        <p:blipFill>
          <a:blip r:embed="rId3"/>
          <a:stretch>
            <a:fillRect/>
          </a:stretch>
        </p:blipFill>
        <p:spPr>
          <a:xfrm>
            <a:off x="952463" y="643464"/>
            <a:ext cx="5927201" cy="5260391"/>
          </a:xfrm>
          <a:prstGeom prst="rect">
            <a:avLst/>
          </a:prstGeom>
        </p:spPr>
      </p:pic>
      <p:sp>
        <p:nvSpPr>
          <p:cNvPr id="9" name="Content Placeholder 8">
            <a:extLst>
              <a:ext uri="{FF2B5EF4-FFF2-40B4-BE49-F238E27FC236}">
                <a16:creationId xmlns:a16="http://schemas.microsoft.com/office/drawing/2014/main" id="{D0394CED-9EB9-314E-21E2-BC50080AE7E8}"/>
              </a:ext>
            </a:extLst>
          </p:cNvPr>
          <p:cNvSpPr>
            <a:spLocks noGrp="1"/>
          </p:cNvSpPr>
          <p:nvPr>
            <p:ph idx="1"/>
          </p:nvPr>
        </p:nvSpPr>
        <p:spPr>
          <a:xfrm>
            <a:off x="8339328" y="1655065"/>
            <a:ext cx="3090672" cy="4224528"/>
          </a:xfrm>
        </p:spPr>
        <p:txBody>
          <a:bodyPr>
            <a:normAutofit/>
          </a:bodyPr>
          <a:lstStyle/>
          <a:p>
            <a:r>
              <a:rPr lang="nb-NO" sz="2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To disker der den ene kloner den andre. Ikke raskere, og dobbelt så dyrt, men om én disk ryker har man en identisk klar til å ta over. Kan potensielt lese fra begge, så raskere lesehastighet. </a:t>
            </a:r>
          </a:p>
          <a:p>
            <a:endParaRPr lang="en-US" sz="1600" dirty="0">
              <a:solidFill>
                <a:schemeClr val="bg1"/>
              </a:solidFill>
            </a:endParaRPr>
          </a:p>
        </p:txBody>
      </p:sp>
    </p:spTree>
    <p:extLst>
      <p:ext uri="{BB962C8B-B14F-4D97-AF65-F5344CB8AC3E}">
        <p14:creationId xmlns:p14="http://schemas.microsoft.com/office/powerpoint/2010/main" val="27027204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D6CE9D5-28BB-4329-B5E2-B06131F27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Rectangle 13">
            <a:extLst>
              <a:ext uri="{FF2B5EF4-FFF2-40B4-BE49-F238E27FC236}">
                <a16:creationId xmlns:a16="http://schemas.microsoft.com/office/drawing/2014/main" id="{8D9F7D40-5D59-4F59-A331-D8F7710AC9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Freeform 11">
            <a:extLst>
              <a:ext uri="{FF2B5EF4-FFF2-40B4-BE49-F238E27FC236}">
                <a16:creationId xmlns:a16="http://schemas.microsoft.com/office/drawing/2014/main" id="{E2B1BC2F-AEBF-4990-A7F9-197AAF28BC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7548664" y="0"/>
            <a:ext cx="4643336"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2" name="Tittel 1">
            <a:extLst>
              <a:ext uri="{FF2B5EF4-FFF2-40B4-BE49-F238E27FC236}">
                <a16:creationId xmlns:a16="http://schemas.microsoft.com/office/drawing/2014/main" id="{36906AE6-0136-DCEE-B505-733B1B425FB2}"/>
              </a:ext>
            </a:extLst>
          </p:cNvPr>
          <p:cNvSpPr>
            <a:spLocks noGrp="1"/>
          </p:cNvSpPr>
          <p:nvPr>
            <p:ph type="title"/>
          </p:nvPr>
        </p:nvSpPr>
        <p:spPr>
          <a:xfrm>
            <a:off x="8339328" y="457200"/>
            <a:ext cx="3090672" cy="1197864"/>
          </a:xfrm>
        </p:spPr>
        <p:txBody>
          <a:bodyPr anchor="b">
            <a:normAutofit/>
          </a:bodyPr>
          <a:lstStyle/>
          <a:p>
            <a:r>
              <a:rPr lang="nb-NO" sz="1900" dirty="0">
                <a:solidFill>
                  <a:schemeClr val="accent1"/>
                </a:solidFill>
              </a:rPr>
              <a:t>RAID 5</a:t>
            </a:r>
          </a:p>
        </p:txBody>
      </p:sp>
      <p:pic>
        <p:nvPicPr>
          <p:cNvPr id="5" name="Plassholder for innhold 4">
            <a:extLst>
              <a:ext uri="{FF2B5EF4-FFF2-40B4-BE49-F238E27FC236}">
                <a16:creationId xmlns:a16="http://schemas.microsoft.com/office/drawing/2014/main" id="{481A66F3-145E-DD84-54C5-C276C0FE94BC}"/>
              </a:ext>
            </a:extLst>
          </p:cNvPr>
          <p:cNvPicPr>
            <a:picLocks noChangeAspect="1"/>
          </p:cNvPicPr>
          <p:nvPr/>
        </p:nvPicPr>
        <p:blipFill>
          <a:blip r:embed="rId3"/>
          <a:stretch>
            <a:fillRect/>
          </a:stretch>
        </p:blipFill>
        <p:spPr>
          <a:xfrm>
            <a:off x="458269" y="1025236"/>
            <a:ext cx="6975140" cy="4738255"/>
          </a:xfrm>
          <a:prstGeom prst="rect">
            <a:avLst/>
          </a:prstGeom>
        </p:spPr>
      </p:pic>
      <p:sp>
        <p:nvSpPr>
          <p:cNvPr id="9" name="Content Placeholder 8">
            <a:extLst>
              <a:ext uri="{FF2B5EF4-FFF2-40B4-BE49-F238E27FC236}">
                <a16:creationId xmlns:a16="http://schemas.microsoft.com/office/drawing/2014/main" id="{C43444B9-8212-5446-5605-28042D6DF928}"/>
              </a:ext>
            </a:extLst>
          </p:cNvPr>
          <p:cNvSpPr>
            <a:spLocks noGrp="1"/>
          </p:cNvSpPr>
          <p:nvPr>
            <p:ph idx="1"/>
          </p:nvPr>
        </p:nvSpPr>
        <p:spPr>
          <a:xfrm>
            <a:off x="8339328" y="1655065"/>
            <a:ext cx="3090672" cy="4224528"/>
          </a:xfrm>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b-NO" sz="1600" dirty="0">
                <a:solidFill>
                  <a:schemeClr val="bg1"/>
                </a:solidFill>
                <a:latin typeface="Calibri" panose="020F0502020204030204" pitchFamily="34" charset="0"/>
                <a:ea typeface="Calibri" panose="020F0502020204030204" pitchFamily="34" charset="0"/>
                <a:cs typeface="Times New Roman" panose="02020603050405020304" pitchFamily="18" charset="0"/>
              </a:rPr>
              <a:t>STRIPING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nb-NO" sz="1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nb-NO" sz="1600" dirty="0">
                <a:solidFill>
                  <a:schemeClr val="bg1"/>
                </a:solidFill>
                <a:latin typeface="Calibri" panose="020F0502020204030204" pitchFamily="34" charset="0"/>
                <a:ea typeface="Calibri" panose="020F0502020204030204" pitchFamily="34" charset="0"/>
                <a:cs typeface="Times New Roman" panose="02020603050405020304" pitchFamily="18" charset="0"/>
              </a:rPr>
              <a:t>PARITY</a:t>
            </a:r>
          </a:p>
          <a:p>
            <a:pPr marL="0" marR="0" lvl="0" indent="0" algn="l" defTabSz="914400" rtl="0" eaLnBrk="1" fontAlgn="auto" latinLnBrk="0" hangingPunct="1">
              <a:lnSpc>
                <a:spcPct val="100000"/>
              </a:lnSpc>
              <a:spcBef>
                <a:spcPts val="0"/>
              </a:spcBef>
              <a:spcAft>
                <a:spcPts val="0"/>
              </a:spcAft>
              <a:buClrTx/>
              <a:buSzTx/>
              <a:buFontTx/>
              <a:buNone/>
              <a:tabLst/>
              <a:defRPr/>
            </a:pPr>
            <a:endParaRPr lang="nb-NO" sz="1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nb-NO" sz="1600" dirty="0">
                <a:solidFill>
                  <a:schemeClr val="bg1"/>
                </a:solidFill>
                <a:latin typeface="Calibri" panose="020F0502020204030204" pitchFamily="34" charset="0"/>
                <a:ea typeface="Calibri" panose="020F0502020204030204" pitchFamily="34" charset="0"/>
                <a:cs typeface="Times New Roman" panose="02020603050405020304" pitchFamily="18" charset="0"/>
              </a:rPr>
              <a:t>Kan miste 1 disk uten å miste data</a:t>
            </a:r>
          </a:p>
          <a:p>
            <a:pPr marL="0" marR="0" lvl="0" indent="0" algn="l" defTabSz="914400" rtl="0" eaLnBrk="1" fontAlgn="auto" latinLnBrk="0" hangingPunct="1">
              <a:lnSpc>
                <a:spcPct val="100000"/>
              </a:lnSpc>
              <a:spcBef>
                <a:spcPts val="0"/>
              </a:spcBef>
              <a:spcAft>
                <a:spcPts val="0"/>
              </a:spcAft>
              <a:buClrTx/>
              <a:buSzTx/>
              <a:buFontTx/>
              <a:buNone/>
              <a:tabLst/>
              <a:defRPr/>
            </a:pPr>
            <a:endParaRPr lang="nb-NO" sz="1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nb-NO" sz="1600" dirty="0">
                <a:solidFill>
                  <a:schemeClr val="bg1"/>
                </a:solidFill>
                <a:latin typeface="Calibri" panose="020F0502020204030204" pitchFamily="34" charset="0"/>
                <a:ea typeface="Calibri" panose="020F0502020204030204" pitchFamily="34" charset="0"/>
                <a:cs typeface="Times New Roman" panose="02020603050405020304" pitchFamily="18" charset="0"/>
              </a:rPr>
              <a:t>Fast Read</a:t>
            </a:r>
          </a:p>
          <a:p>
            <a:pPr marL="0" marR="0" lvl="0" indent="0" algn="l" defTabSz="914400" rtl="0" eaLnBrk="1" fontAlgn="auto" latinLnBrk="0" hangingPunct="1">
              <a:lnSpc>
                <a:spcPct val="100000"/>
              </a:lnSpc>
              <a:spcBef>
                <a:spcPts val="0"/>
              </a:spcBef>
              <a:spcAft>
                <a:spcPts val="0"/>
              </a:spcAft>
              <a:buClrTx/>
              <a:buSzTx/>
              <a:buFontTx/>
              <a:buNone/>
              <a:tabLst/>
              <a:defRPr/>
            </a:pPr>
            <a:endParaRPr lang="nb-NO" sz="1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nb-NO" sz="1600" dirty="0" err="1">
                <a:solidFill>
                  <a:schemeClr val="bg1"/>
                </a:solidFill>
                <a:latin typeface="Calibri" panose="020F0502020204030204" pitchFamily="34" charset="0"/>
                <a:ea typeface="Calibri" panose="020F0502020204030204" pitchFamily="34" charset="0"/>
                <a:cs typeface="Times New Roman" panose="02020603050405020304" pitchFamily="18" charset="0"/>
              </a:rPr>
              <a:t>Slow</a:t>
            </a:r>
            <a:r>
              <a:rPr lang="nb-NO" sz="1600" dirty="0">
                <a:solidFill>
                  <a:schemeClr val="bg1"/>
                </a:solidFill>
                <a:latin typeface="Calibri" panose="020F0502020204030204" pitchFamily="34" charset="0"/>
                <a:ea typeface="Calibri" panose="020F0502020204030204" pitchFamily="34" charset="0"/>
                <a:cs typeface="Times New Roman" panose="02020603050405020304" pitchFamily="18" charset="0"/>
              </a:rPr>
              <a:t> Write</a:t>
            </a:r>
            <a:endParaRPr lang="nb-NO" sz="1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5921198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D6CE9D5-28BB-4329-B5E2-B06131F27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Rectangle 13">
            <a:extLst>
              <a:ext uri="{FF2B5EF4-FFF2-40B4-BE49-F238E27FC236}">
                <a16:creationId xmlns:a16="http://schemas.microsoft.com/office/drawing/2014/main" id="{8D9F7D40-5D59-4F59-A331-D8F7710AC9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Freeform 11">
            <a:extLst>
              <a:ext uri="{FF2B5EF4-FFF2-40B4-BE49-F238E27FC236}">
                <a16:creationId xmlns:a16="http://schemas.microsoft.com/office/drawing/2014/main" id="{E2B1BC2F-AEBF-4990-A7F9-197AAF28BC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7548664" y="0"/>
            <a:ext cx="4643336"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2" name="Tittel 1">
            <a:extLst>
              <a:ext uri="{FF2B5EF4-FFF2-40B4-BE49-F238E27FC236}">
                <a16:creationId xmlns:a16="http://schemas.microsoft.com/office/drawing/2014/main" id="{D91FDF8E-87DD-BB34-3C16-1A9F70A62C54}"/>
              </a:ext>
            </a:extLst>
          </p:cNvPr>
          <p:cNvSpPr>
            <a:spLocks noGrp="1"/>
          </p:cNvSpPr>
          <p:nvPr>
            <p:ph type="title"/>
          </p:nvPr>
        </p:nvSpPr>
        <p:spPr>
          <a:xfrm>
            <a:off x="8339328" y="457200"/>
            <a:ext cx="3090672" cy="1197864"/>
          </a:xfrm>
        </p:spPr>
        <p:txBody>
          <a:bodyPr anchor="b">
            <a:normAutofit/>
          </a:bodyPr>
          <a:lstStyle/>
          <a:p>
            <a:r>
              <a:rPr lang="nb-NO" sz="1900">
                <a:solidFill>
                  <a:schemeClr val="accent1"/>
                </a:solidFill>
              </a:rPr>
              <a:t>RAID 10</a:t>
            </a:r>
          </a:p>
        </p:txBody>
      </p:sp>
      <p:pic>
        <p:nvPicPr>
          <p:cNvPr id="5" name="Plassholder for innhold 4">
            <a:extLst>
              <a:ext uri="{FF2B5EF4-FFF2-40B4-BE49-F238E27FC236}">
                <a16:creationId xmlns:a16="http://schemas.microsoft.com/office/drawing/2014/main" id="{512A8418-5351-DA36-14B7-700132B53A79}"/>
              </a:ext>
            </a:extLst>
          </p:cNvPr>
          <p:cNvPicPr>
            <a:picLocks noChangeAspect="1"/>
          </p:cNvPicPr>
          <p:nvPr/>
        </p:nvPicPr>
        <p:blipFill>
          <a:blip r:embed="rId3"/>
          <a:stretch>
            <a:fillRect/>
          </a:stretch>
        </p:blipFill>
        <p:spPr>
          <a:xfrm>
            <a:off x="926927" y="1241046"/>
            <a:ext cx="5978273" cy="4065226"/>
          </a:xfrm>
          <a:prstGeom prst="rect">
            <a:avLst/>
          </a:prstGeom>
        </p:spPr>
      </p:pic>
      <p:sp>
        <p:nvSpPr>
          <p:cNvPr id="9" name="Content Placeholder 8">
            <a:extLst>
              <a:ext uri="{FF2B5EF4-FFF2-40B4-BE49-F238E27FC236}">
                <a16:creationId xmlns:a16="http://schemas.microsoft.com/office/drawing/2014/main" id="{88A67E1B-4EA4-8404-5578-0C789F915358}"/>
              </a:ext>
            </a:extLst>
          </p:cNvPr>
          <p:cNvSpPr>
            <a:spLocks noGrp="1"/>
          </p:cNvSpPr>
          <p:nvPr>
            <p:ph idx="1"/>
          </p:nvPr>
        </p:nvSpPr>
        <p:spPr>
          <a:xfrm>
            <a:off x="8339328" y="1655065"/>
            <a:ext cx="3090672" cy="4224528"/>
          </a:xfrm>
        </p:spPr>
        <p:txBody>
          <a:bodyPr>
            <a:normAutofit/>
          </a:bodyPr>
          <a:lstStyle/>
          <a:p>
            <a:r>
              <a:rPr lang="en-US" sz="3200" dirty="0">
                <a:solidFill>
                  <a:schemeClr val="bg1"/>
                </a:solidFill>
              </a:rPr>
              <a:t>Raid 1+0</a:t>
            </a:r>
          </a:p>
          <a:p>
            <a:r>
              <a:rPr lang="en-US" sz="3200" dirty="0" err="1">
                <a:solidFill>
                  <a:schemeClr val="bg1"/>
                </a:solidFill>
              </a:rPr>
              <a:t>Kombinasjon</a:t>
            </a:r>
            <a:r>
              <a:rPr lang="en-US" sz="3200" dirty="0">
                <a:solidFill>
                  <a:schemeClr val="bg1"/>
                </a:solidFill>
              </a:rPr>
              <a:t> av RAID 1 </a:t>
            </a:r>
            <a:r>
              <a:rPr lang="en-US" sz="3200" dirty="0" err="1">
                <a:solidFill>
                  <a:schemeClr val="bg1"/>
                </a:solidFill>
              </a:rPr>
              <a:t>og</a:t>
            </a:r>
            <a:r>
              <a:rPr lang="en-US" sz="3200" dirty="0">
                <a:solidFill>
                  <a:schemeClr val="bg1"/>
                </a:solidFill>
              </a:rPr>
              <a:t> RAID 0</a:t>
            </a:r>
          </a:p>
        </p:txBody>
      </p:sp>
    </p:spTree>
    <p:extLst>
      <p:ext uri="{BB962C8B-B14F-4D97-AF65-F5344CB8AC3E}">
        <p14:creationId xmlns:p14="http://schemas.microsoft.com/office/powerpoint/2010/main" val="11033874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6A044D17-F729-1BB0-119C-989362523B38}"/>
              </a:ext>
            </a:extLst>
          </p:cNvPr>
          <p:cNvSpPr>
            <a:spLocks noGrp="1"/>
          </p:cNvSpPr>
          <p:nvPr>
            <p:ph type="title"/>
          </p:nvPr>
        </p:nvSpPr>
        <p:spPr>
          <a:xfrm>
            <a:off x="1251679" y="645107"/>
            <a:ext cx="3384329" cy="1640894"/>
          </a:xfrm>
        </p:spPr>
        <p:txBody>
          <a:bodyPr anchor="t">
            <a:normAutofit/>
          </a:bodyPr>
          <a:lstStyle/>
          <a:p>
            <a:r>
              <a:rPr lang="nb-NO" sz="4000"/>
              <a:t>Hva er dette</a:t>
            </a:r>
            <a:endParaRPr lang="nb-NO" sz="4000" dirty="0"/>
          </a:p>
        </p:txBody>
      </p:sp>
      <p:sp>
        <p:nvSpPr>
          <p:cNvPr id="4102" name="Content Placeholder 4101">
            <a:extLst>
              <a:ext uri="{FF2B5EF4-FFF2-40B4-BE49-F238E27FC236}">
                <a16:creationId xmlns:a16="http://schemas.microsoft.com/office/drawing/2014/main" id="{853EC289-6A05-7C65-FDFB-AB7261AD9799}"/>
              </a:ext>
            </a:extLst>
          </p:cNvPr>
          <p:cNvSpPr>
            <a:spLocks noGrp="1"/>
          </p:cNvSpPr>
          <p:nvPr>
            <p:ph idx="1"/>
          </p:nvPr>
        </p:nvSpPr>
        <p:spPr>
          <a:xfrm>
            <a:off x="1251679" y="2286001"/>
            <a:ext cx="3384330" cy="3940844"/>
          </a:xfrm>
        </p:spPr>
        <p:txBody>
          <a:bodyPr>
            <a:normAutofit/>
          </a:bodyPr>
          <a:lstStyle/>
          <a:p>
            <a:pPr marL="0" indent="0">
              <a:buNone/>
            </a:pPr>
            <a:r>
              <a:rPr lang="en-US" dirty="0"/>
              <a:t>TAPE BACKUP – IT STILL LIVES</a:t>
            </a:r>
          </a:p>
          <a:p>
            <a:pPr marL="0" indent="0">
              <a:buNone/>
            </a:pPr>
            <a:endParaRPr lang="en-US" dirty="0"/>
          </a:p>
          <a:p>
            <a:pPr marL="0" indent="0">
              <a:buNone/>
            </a:pPr>
            <a:r>
              <a:rPr lang="en-US" dirty="0"/>
              <a:t>Backup for </a:t>
            </a:r>
            <a:r>
              <a:rPr lang="en-US" dirty="0" err="1"/>
              <a:t>backupen</a:t>
            </a:r>
            <a:endParaRPr lang="en-US" dirty="0"/>
          </a:p>
          <a:p>
            <a:pPr marL="0" indent="0">
              <a:buNone/>
            </a:pPr>
            <a:r>
              <a:rPr lang="en-US" dirty="0"/>
              <a:t>HØY </a:t>
            </a:r>
            <a:r>
              <a:rPr lang="en-US" dirty="0" err="1"/>
              <a:t>Kapasitet</a:t>
            </a:r>
            <a:endParaRPr lang="en-US" dirty="0"/>
          </a:p>
          <a:p>
            <a:pPr marL="0" indent="0">
              <a:buNone/>
            </a:pPr>
            <a:r>
              <a:rPr lang="en-US" dirty="0" err="1"/>
              <a:t>Portabel</a:t>
            </a:r>
            <a:r>
              <a:rPr lang="en-US" dirty="0"/>
              <a:t> </a:t>
            </a:r>
            <a:r>
              <a:rPr lang="en-US" dirty="0" err="1"/>
              <a:t>og</a:t>
            </a:r>
            <a:r>
              <a:rPr lang="en-US" dirty="0"/>
              <a:t> </a:t>
            </a:r>
            <a:r>
              <a:rPr lang="en-US" dirty="0" err="1"/>
              <a:t>kompakt</a:t>
            </a:r>
            <a:endParaRPr lang="en-US" dirty="0"/>
          </a:p>
          <a:p>
            <a:pPr marL="0" indent="0">
              <a:buNone/>
            </a:pPr>
            <a:r>
              <a:rPr lang="en-US" dirty="0"/>
              <a:t>Ransomware-resilient</a:t>
            </a:r>
          </a:p>
          <a:p>
            <a:pPr marL="0" indent="0">
              <a:buNone/>
            </a:pPr>
            <a:r>
              <a:rPr lang="en-US" dirty="0" err="1"/>
              <a:t>Effektivt</a:t>
            </a:r>
            <a:r>
              <a:rPr lang="en-US" dirty="0"/>
              <a:t> </a:t>
            </a:r>
            <a:r>
              <a:rPr lang="en-US" dirty="0" err="1"/>
              <a:t>strømforbruk</a:t>
            </a:r>
            <a:endParaRPr lang="en-US" dirty="0"/>
          </a:p>
          <a:p>
            <a:pPr marL="0" indent="0">
              <a:buNone/>
            </a:pPr>
            <a:endParaRPr lang="en-US" dirty="0"/>
          </a:p>
          <a:p>
            <a:endParaRPr lang="en-US" dirty="0"/>
          </a:p>
        </p:txBody>
      </p:sp>
      <p:pic>
        <p:nvPicPr>
          <p:cNvPr id="4" name="Picture 2" descr="See the source image">
            <a:extLst>
              <a:ext uri="{FF2B5EF4-FFF2-40B4-BE49-F238E27FC236}">
                <a16:creationId xmlns:a16="http://schemas.microsoft.com/office/drawing/2014/main" id="{08BD6F3A-9607-1A99-B834-E1767D17A55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6815" r="573" b="-1"/>
          <a:stretch/>
        </p:blipFill>
        <p:spPr bwMode="auto">
          <a:xfrm>
            <a:off x="5279472" y="645107"/>
            <a:ext cx="5995465" cy="55940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9173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4102">
                                            <p:txEl>
                                              <p:pRg st="0" end="0"/>
                                            </p:txEl>
                                          </p:spTgt>
                                        </p:tgtEl>
                                        <p:attrNameLst>
                                          <p:attrName>style.visibility</p:attrName>
                                        </p:attrNameLst>
                                      </p:cBhvr>
                                      <p:to>
                                        <p:strVal val="visible"/>
                                      </p:to>
                                    </p:set>
                                    <p:anim calcmode="lin" valueType="num">
                                      <p:cBhvr>
                                        <p:cTn id="7" dur="500" fill="hold"/>
                                        <p:tgtEl>
                                          <p:spTgt spid="4102">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4102">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4102">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4102">
                                            <p:txEl>
                                              <p:pRg st="2" end="2"/>
                                            </p:txEl>
                                          </p:spTgt>
                                        </p:tgtEl>
                                        <p:attrNameLst>
                                          <p:attrName>style.visibility</p:attrName>
                                        </p:attrNameLst>
                                      </p:cBhvr>
                                      <p:to>
                                        <p:strVal val="visible"/>
                                      </p:to>
                                    </p:set>
                                    <p:anim calcmode="lin" valueType="num">
                                      <p:cBhvr>
                                        <p:cTn id="14" dur="500" fill="hold"/>
                                        <p:tgtEl>
                                          <p:spTgt spid="4102">
                                            <p:txEl>
                                              <p:pRg st="2" end="2"/>
                                            </p:txEl>
                                          </p:spTgt>
                                        </p:tgtEl>
                                        <p:attrNameLst>
                                          <p:attrName>ppt_w</p:attrName>
                                        </p:attrNameLst>
                                      </p:cBhvr>
                                      <p:tavLst>
                                        <p:tav tm="0">
                                          <p:val>
                                            <p:fltVal val="0"/>
                                          </p:val>
                                        </p:tav>
                                        <p:tav tm="100000">
                                          <p:val>
                                            <p:strVal val="#ppt_w"/>
                                          </p:val>
                                        </p:tav>
                                      </p:tavLst>
                                    </p:anim>
                                    <p:anim calcmode="lin" valueType="num">
                                      <p:cBhvr>
                                        <p:cTn id="15" dur="500" fill="hold"/>
                                        <p:tgtEl>
                                          <p:spTgt spid="4102">
                                            <p:txEl>
                                              <p:pRg st="2" end="2"/>
                                            </p:txEl>
                                          </p:spTgt>
                                        </p:tgtEl>
                                        <p:attrNameLst>
                                          <p:attrName>ppt_h</p:attrName>
                                        </p:attrNameLst>
                                      </p:cBhvr>
                                      <p:tavLst>
                                        <p:tav tm="0">
                                          <p:val>
                                            <p:fltVal val="0"/>
                                          </p:val>
                                        </p:tav>
                                        <p:tav tm="100000">
                                          <p:val>
                                            <p:strVal val="#ppt_h"/>
                                          </p:val>
                                        </p:tav>
                                      </p:tavLst>
                                    </p:anim>
                                    <p:animEffect transition="in" filter="fade">
                                      <p:cBhvr>
                                        <p:cTn id="16" dur="500"/>
                                        <p:tgtEl>
                                          <p:spTgt spid="4102">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4102">
                                            <p:txEl>
                                              <p:pRg st="3" end="3"/>
                                            </p:txEl>
                                          </p:spTgt>
                                        </p:tgtEl>
                                        <p:attrNameLst>
                                          <p:attrName>style.visibility</p:attrName>
                                        </p:attrNameLst>
                                      </p:cBhvr>
                                      <p:to>
                                        <p:strVal val="visible"/>
                                      </p:to>
                                    </p:set>
                                    <p:anim calcmode="lin" valueType="num">
                                      <p:cBhvr>
                                        <p:cTn id="21" dur="500" fill="hold"/>
                                        <p:tgtEl>
                                          <p:spTgt spid="4102">
                                            <p:txEl>
                                              <p:pRg st="3" end="3"/>
                                            </p:txEl>
                                          </p:spTgt>
                                        </p:tgtEl>
                                        <p:attrNameLst>
                                          <p:attrName>ppt_w</p:attrName>
                                        </p:attrNameLst>
                                      </p:cBhvr>
                                      <p:tavLst>
                                        <p:tav tm="0">
                                          <p:val>
                                            <p:fltVal val="0"/>
                                          </p:val>
                                        </p:tav>
                                        <p:tav tm="100000">
                                          <p:val>
                                            <p:strVal val="#ppt_w"/>
                                          </p:val>
                                        </p:tav>
                                      </p:tavLst>
                                    </p:anim>
                                    <p:anim calcmode="lin" valueType="num">
                                      <p:cBhvr>
                                        <p:cTn id="22" dur="500" fill="hold"/>
                                        <p:tgtEl>
                                          <p:spTgt spid="4102">
                                            <p:txEl>
                                              <p:pRg st="3" end="3"/>
                                            </p:txEl>
                                          </p:spTgt>
                                        </p:tgtEl>
                                        <p:attrNameLst>
                                          <p:attrName>ppt_h</p:attrName>
                                        </p:attrNameLst>
                                      </p:cBhvr>
                                      <p:tavLst>
                                        <p:tav tm="0">
                                          <p:val>
                                            <p:fltVal val="0"/>
                                          </p:val>
                                        </p:tav>
                                        <p:tav tm="100000">
                                          <p:val>
                                            <p:strVal val="#ppt_h"/>
                                          </p:val>
                                        </p:tav>
                                      </p:tavLst>
                                    </p:anim>
                                    <p:animEffect transition="in" filter="fade">
                                      <p:cBhvr>
                                        <p:cTn id="23" dur="500"/>
                                        <p:tgtEl>
                                          <p:spTgt spid="4102">
                                            <p:txEl>
                                              <p:pRg st="3" end="3"/>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grpId="0" nodeType="clickEffect">
                                  <p:stCondLst>
                                    <p:cond delay="0"/>
                                  </p:stCondLst>
                                  <p:childTnLst>
                                    <p:set>
                                      <p:cBhvr>
                                        <p:cTn id="27" dur="1" fill="hold">
                                          <p:stCondLst>
                                            <p:cond delay="0"/>
                                          </p:stCondLst>
                                        </p:cTn>
                                        <p:tgtEl>
                                          <p:spTgt spid="4102">
                                            <p:txEl>
                                              <p:pRg st="4" end="4"/>
                                            </p:txEl>
                                          </p:spTgt>
                                        </p:tgtEl>
                                        <p:attrNameLst>
                                          <p:attrName>style.visibility</p:attrName>
                                        </p:attrNameLst>
                                      </p:cBhvr>
                                      <p:to>
                                        <p:strVal val="visible"/>
                                      </p:to>
                                    </p:set>
                                    <p:anim calcmode="lin" valueType="num">
                                      <p:cBhvr>
                                        <p:cTn id="28" dur="500" fill="hold"/>
                                        <p:tgtEl>
                                          <p:spTgt spid="4102">
                                            <p:txEl>
                                              <p:pRg st="4" end="4"/>
                                            </p:txEl>
                                          </p:spTgt>
                                        </p:tgtEl>
                                        <p:attrNameLst>
                                          <p:attrName>ppt_w</p:attrName>
                                        </p:attrNameLst>
                                      </p:cBhvr>
                                      <p:tavLst>
                                        <p:tav tm="0">
                                          <p:val>
                                            <p:fltVal val="0"/>
                                          </p:val>
                                        </p:tav>
                                        <p:tav tm="100000">
                                          <p:val>
                                            <p:strVal val="#ppt_w"/>
                                          </p:val>
                                        </p:tav>
                                      </p:tavLst>
                                    </p:anim>
                                    <p:anim calcmode="lin" valueType="num">
                                      <p:cBhvr>
                                        <p:cTn id="29" dur="500" fill="hold"/>
                                        <p:tgtEl>
                                          <p:spTgt spid="4102">
                                            <p:txEl>
                                              <p:pRg st="4" end="4"/>
                                            </p:txEl>
                                          </p:spTgt>
                                        </p:tgtEl>
                                        <p:attrNameLst>
                                          <p:attrName>ppt_h</p:attrName>
                                        </p:attrNameLst>
                                      </p:cBhvr>
                                      <p:tavLst>
                                        <p:tav tm="0">
                                          <p:val>
                                            <p:fltVal val="0"/>
                                          </p:val>
                                        </p:tav>
                                        <p:tav tm="100000">
                                          <p:val>
                                            <p:strVal val="#ppt_h"/>
                                          </p:val>
                                        </p:tav>
                                      </p:tavLst>
                                    </p:anim>
                                    <p:animEffect transition="in" filter="fade">
                                      <p:cBhvr>
                                        <p:cTn id="30" dur="500"/>
                                        <p:tgtEl>
                                          <p:spTgt spid="4102">
                                            <p:txEl>
                                              <p:pRg st="4" end="4"/>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grpId="0" nodeType="clickEffect">
                                  <p:stCondLst>
                                    <p:cond delay="0"/>
                                  </p:stCondLst>
                                  <p:childTnLst>
                                    <p:set>
                                      <p:cBhvr>
                                        <p:cTn id="34" dur="1" fill="hold">
                                          <p:stCondLst>
                                            <p:cond delay="0"/>
                                          </p:stCondLst>
                                        </p:cTn>
                                        <p:tgtEl>
                                          <p:spTgt spid="4102">
                                            <p:txEl>
                                              <p:pRg st="5" end="5"/>
                                            </p:txEl>
                                          </p:spTgt>
                                        </p:tgtEl>
                                        <p:attrNameLst>
                                          <p:attrName>style.visibility</p:attrName>
                                        </p:attrNameLst>
                                      </p:cBhvr>
                                      <p:to>
                                        <p:strVal val="visible"/>
                                      </p:to>
                                    </p:set>
                                    <p:anim calcmode="lin" valueType="num">
                                      <p:cBhvr>
                                        <p:cTn id="35" dur="500" fill="hold"/>
                                        <p:tgtEl>
                                          <p:spTgt spid="4102">
                                            <p:txEl>
                                              <p:pRg st="5" end="5"/>
                                            </p:txEl>
                                          </p:spTgt>
                                        </p:tgtEl>
                                        <p:attrNameLst>
                                          <p:attrName>ppt_w</p:attrName>
                                        </p:attrNameLst>
                                      </p:cBhvr>
                                      <p:tavLst>
                                        <p:tav tm="0">
                                          <p:val>
                                            <p:fltVal val="0"/>
                                          </p:val>
                                        </p:tav>
                                        <p:tav tm="100000">
                                          <p:val>
                                            <p:strVal val="#ppt_w"/>
                                          </p:val>
                                        </p:tav>
                                      </p:tavLst>
                                    </p:anim>
                                    <p:anim calcmode="lin" valueType="num">
                                      <p:cBhvr>
                                        <p:cTn id="36" dur="500" fill="hold"/>
                                        <p:tgtEl>
                                          <p:spTgt spid="4102">
                                            <p:txEl>
                                              <p:pRg st="5" end="5"/>
                                            </p:txEl>
                                          </p:spTgt>
                                        </p:tgtEl>
                                        <p:attrNameLst>
                                          <p:attrName>ppt_h</p:attrName>
                                        </p:attrNameLst>
                                      </p:cBhvr>
                                      <p:tavLst>
                                        <p:tav tm="0">
                                          <p:val>
                                            <p:fltVal val="0"/>
                                          </p:val>
                                        </p:tav>
                                        <p:tav tm="100000">
                                          <p:val>
                                            <p:strVal val="#ppt_h"/>
                                          </p:val>
                                        </p:tav>
                                      </p:tavLst>
                                    </p:anim>
                                    <p:animEffect transition="in" filter="fade">
                                      <p:cBhvr>
                                        <p:cTn id="37" dur="500"/>
                                        <p:tgtEl>
                                          <p:spTgt spid="4102">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grpId="0" nodeType="clickEffect">
                                  <p:stCondLst>
                                    <p:cond delay="0"/>
                                  </p:stCondLst>
                                  <p:childTnLst>
                                    <p:set>
                                      <p:cBhvr>
                                        <p:cTn id="41" dur="1" fill="hold">
                                          <p:stCondLst>
                                            <p:cond delay="0"/>
                                          </p:stCondLst>
                                        </p:cTn>
                                        <p:tgtEl>
                                          <p:spTgt spid="4102">
                                            <p:txEl>
                                              <p:pRg st="6" end="6"/>
                                            </p:txEl>
                                          </p:spTgt>
                                        </p:tgtEl>
                                        <p:attrNameLst>
                                          <p:attrName>style.visibility</p:attrName>
                                        </p:attrNameLst>
                                      </p:cBhvr>
                                      <p:to>
                                        <p:strVal val="visible"/>
                                      </p:to>
                                    </p:set>
                                    <p:anim calcmode="lin" valueType="num">
                                      <p:cBhvr>
                                        <p:cTn id="42" dur="500" fill="hold"/>
                                        <p:tgtEl>
                                          <p:spTgt spid="4102">
                                            <p:txEl>
                                              <p:pRg st="6" end="6"/>
                                            </p:txEl>
                                          </p:spTgt>
                                        </p:tgtEl>
                                        <p:attrNameLst>
                                          <p:attrName>ppt_w</p:attrName>
                                        </p:attrNameLst>
                                      </p:cBhvr>
                                      <p:tavLst>
                                        <p:tav tm="0">
                                          <p:val>
                                            <p:fltVal val="0"/>
                                          </p:val>
                                        </p:tav>
                                        <p:tav tm="100000">
                                          <p:val>
                                            <p:strVal val="#ppt_w"/>
                                          </p:val>
                                        </p:tav>
                                      </p:tavLst>
                                    </p:anim>
                                    <p:anim calcmode="lin" valueType="num">
                                      <p:cBhvr>
                                        <p:cTn id="43" dur="500" fill="hold"/>
                                        <p:tgtEl>
                                          <p:spTgt spid="4102">
                                            <p:txEl>
                                              <p:pRg st="6" end="6"/>
                                            </p:txEl>
                                          </p:spTgt>
                                        </p:tgtEl>
                                        <p:attrNameLst>
                                          <p:attrName>ppt_h</p:attrName>
                                        </p:attrNameLst>
                                      </p:cBhvr>
                                      <p:tavLst>
                                        <p:tav tm="0">
                                          <p:val>
                                            <p:fltVal val="0"/>
                                          </p:val>
                                        </p:tav>
                                        <p:tav tm="100000">
                                          <p:val>
                                            <p:strVal val="#ppt_h"/>
                                          </p:val>
                                        </p:tav>
                                      </p:tavLst>
                                    </p:anim>
                                    <p:animEffect transition="in" filter="fade">
                                      <p:cBhvr>
                                        <p:cTn id="44" dur="500"/>
                                        <p:tgtEl>
                                          <p:spTgt spid="410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02"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046E0108-0347-DFFB-2F4B-46F53DF19414}"/>
              </a:ext>
            </a:extLst>
          </p:cNvPr>
          <p:cNvSpPr>
            <a:spLocks noGrp="1"/>
          </p:cNvSpPr>
          <p:nvPr>
            <p:ph type="title"/>
          </p:nvPr>
        </p:nvSpPr>
        <p:spPr/>
        <p:txBody>
          <a:bodyPr/>
          <a:lstStyle/>
          <a:p>
            <a:r>
              <a:rPr lang="nb-NO" dirty="0"/>
              <a:t>Removable </a:t>
            </a:r>
            <a:r>
              <a:rPr lang="nb-NO" dirty="0" err="1"/>
              <a:t>storage</a:t>
            </a:r>
            <a:r>
              <a:rPr lang="nb-NO" dirty="0"/>
              <a:t> </a:t>
            </a:r>
            <a:r>
              <a:rPr lang="nb-NO" dirty="0" err="1"/>
              <a:t>devices</a:t>
            </a:r>
            <a:endParaRPr lang="nb-NO" dirty="0"/>
          </a:p>
        </p:txBody>
      </p:sp>
      <p:pic>
        <p:nvPicPr>
          <p:cNvPr id="5" name="Plassholder for innhold 4">
            <a:extLst>
              <a:ext uri="{FF2B5EF4-FFF2-40B4-BE49-F238E27FC236}">
                <a16:creationId xmlns:a16="http://schemas.microsoft.com/office/drawing/2014/main" id="{B737C283-11DA-D625-96DB-75AEAD540A4A}"/>
              </a:ext>
            </a:extLst>
          </p:cNvPr>
          <p:cNvPicPr>
            <a:picLocks noGrp="1" noChangeAspect="1"/>
          </p:cNvPicPr>
          <p:nvPr>
            <p:ph idx="1"/>
          </p:nvPr>
        </p:nvPicPr>
        <p:blipFill>
          <a:blip r:embed="rId2"/>
          <a:stretch>
            <a:fillRect/>
          </a:stretch>
        </p:blipFill>
        <p:spPr>
          <a:xfrm>
            <a:off x="1251678" y="1176583"/>
            <a:ext cx="9688644" cy="5533671"/>
          </a:xfrm>
        </p:spPr>
      </p:pic>
    </p:spTree>
    <p:extLst>
      <p:ext uri="{BB962C8B-B14F-4D97-AF65-F5344CB8AC3E}">
        <p14:creationId xmlns:p14="http://schemas.microsoft.com/office/powerpoint/2010/main" val="28590307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C99EB01D-2767-4E27-FC7C-A23D823B181E}"/>
              </a:ext>
            </a:extLst>
          </p:cNvPr>
          <p:cNvSpPr>
            <a:spLocks noGrp="1"/>
          </p:cNvSpPr>
          <p:nvPr>
            <p:ph type="title"/>
          </p:nvPr>
        </p:nvSpPr>
        <p:spPr>
          <a:xfrm>
            <a:off x="1141413" y="609600"/>
            <a:ext cx="9905998" cy="985520"/>
          </a:xfrm>
        </p:spPr>
        <p:txBody>
          <a:bodyPr>
            <a:normAutofit/>
          </a:bodyPr>
          <a:lstStyle/>
          <a:p>
            <a:r>
              <a:rPr lang="nb-NO" sz="4400" dirty="0"/>
              <a:t>Hva skal vi gjennom</a:t>
            </a:r>
          </a:p>
        </p:txBody>
      </p:sp>
      <p:sp>
        <p:nvSpPr>
          <p:cNvPr id="3" name="Plassholder for innhold 2">
            <a:extLst>
              <a:ext uri="{FF2B5EF4-FFF2-40B4-BE49-F238E27FC236}">
                <a16:creationId xmlns:a16="http://schemas.microsoft.com/office/drawing/2014/main" id="{55F5D497-C69C-81BD-E9C1-3A2F3B9C6DDE}"/>
              </a:ext>
            </a:extLst>
          </p:cNvPr>
          <p:cNvSpPr>
            <a:spLocks noGrp="1"/>
          </p:cNvSpPr>
          <p:nvPr>
            <p:ph idx="1"/>
          </p:nvPr>
        </p:nvSpPr>
        <p:spPr>
          <a:xfrm>
            <a:off x="1141413" y="1889761"/>
            <a:ext cx="9905998" cy="3901440"/>
          </a:xfrm>
        </p:spPr>
        <p:txBody>
          <a:bodyPr>
            <a:normAutofit/>
          </a:bodyPr>
          <a:lstStyle/>
          <a:p>
            <a:r>
              <a:rPr lang="nb-NO" sz="3200" dirty="0"/>
              <a:t>Hard disk drives (HDD)</a:t>
            </a:r>
          </a:p>
          <a:p>
            <a:r>
              <a:rPr lang="nb-NO" sz="3200" dirty="0"/>
              <a:t>Solid State Drives (SSD)</a:t>
            </a:r>
          </a:p>
          <a:p>
            <a:r>
              <a:rPr lang="nb-NO" sz="3200" dirty="0"/>
              <a:t>M.2 og </a:t>
            </a:r>
            <a:r>
              <a:rPr lang="nb-NO" sz="3200" dirty="0" err="1"/>
              <a:t>NVMe</a:t>
            </a:r>
            <a:endParaRPr lang="nb-NO" sz="3200" dirty="0"/>
          </a:p>
          <a:p>
            <a:r>
              <a:rPr lang="nb-NO" sz="3200" dirty="0"/>
              <a:t>Optical </a:t>
            </a:r>
            <a:r>
              <a:rPr lang="nb-NO" sz="3200" dirty="0" err="1"/>
              <a:t>storage</a:t>
            </a:r>
            <a:r>
              <a:rPr lang="nb-NO" sz="3200" dirty="0"/>
              <a:t> drives</a:t>
            </a:r>
          </a:p>
          <a:p>
            <a:r>
              <a:rPr lang="nb-NO" sz="3200" dirty="0"/>
              <a:t>RAID</a:t>
            </a:r>
          </a:p>
          <a:p>
            <a:r>
              <a:rPr lang="nb-NO" sz="3200" dirty="0"/>
              <a:t>Removable Storage</a:t>
            </a:r>
          </a:p>
        </p:txBody>
      </p:sp>
    </p:spTree>
    <p:extLst>
      <p:ext uri="{BB962C8B-B14F-4D97-AF65-F5344CB8AC3E}">
        <p14:creationId xmlns:p14="http://schemas.microsoft.com/office/powerpoint/2010/main" val="1737832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1026" name="Picture 2" descr="See the source image">
            <a:extLst>
              <a:ext uri="{FF2B5EF4-FFF2-40B4-BE49-F238E27FC236}">
                <a16:creationId xmlns:a16="http://schemas.microsoft.com/office/drawing/2014/main" id="{6C2F7382-CC77-B04C-FD5E-B752162FC0B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849" r="14858"/>
          <a:stretch/>
        </p:blipFill>
        <p:spPr bwMode="auto">
          <a:xfrm>
            <a:off x="7338646" y="-55522"/>
            <a:ext cx="4853354" cy="6913522"/>
          </a:xfrm>
          <a:prstGeom prst="rect">
            <a:avLst/>
          </a:prstGeom>
          <a:noFill/>
          <a:extLst>
            <a:ext uri="{909E8E84-426E-40DD-AFC4-6F175D3DCCD1}">
              <a14:hiddenFill xmlns:a14="http://schemas.microsoft.com/office/drawing/2010/main">
                <a:solidFill>
                  <a:srgbClr val="FFFFFF"/>
                </a:solidFill>
              </a14:hiddenFill>
            </a:ext>
          </a:extLst>
        </p:spPr>
      </p:pic>
      <p:sp>
        <p:nvSpPr>
          <p:cNvPr id="1031" name="Freeform 10">
            <a:extLst>
              <a:ext uri="{FF2B5EF4-FFF2-40B4-BE49-F238E27FC236}">
                <a16:creationId xmlns:a16="http://schemas.microsoft.com/office/drawing/2014/main" id="{E1CE536E-134A-4A35-900B-30F927D5B5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7569200" cy="6858000"/>
          </a:xfrm>
          <a:custGeom>
            <a:avLst/>
            <a:gdLst>
              <a:gd name="connsiteX0" fmla="*/ 0 w 7569200"/>
              <a:gd name="connsiteY0" fmla="*/ 0 h 6858000"/>
              <a:gd name="connsiteX1" fmla="*/ 7389812 w 7569200"/>
              <a:gd name="connsiteY1" fmla="*/ 0 h 6858000"/>
              <a:gd name="connsiteX2" fmla="*/ 7394575 w 7569200"/>
              <a:gd name="connsiteY2" fmla="*/ 66675 h 6858000"/>
              <a:gd name="connsiteX3" fmla="*/ 7402512 w 7569200"/>
              <a:gd name="connsiteY3" fmla="*/ 122237 h 6858000"/>
              <a:gd name="connsiteX4" fmla="*/ 7412037 w 7569200"/>
              <a:gd name="connsiteY4" fmla="*/ 174625 h 6858000"/>
              <a:gd name="connsiteX5" fmla="*/ 7427912 w 7569200"/>
              <a:gd name="connsiteY5" fmla="*/ 217487 h 6858000"/>
              <a:gd name="connsiteX6" fmla="*/ 7443787 w 7569200"/>
              <a:gd name="connsiteY6" fmla="*/ 260350 h 6858000"/>
              <a:gd name="connsiteX7" fmla="*/ 7462837 w 7569200"/>
              <a:gd name="connsiteY7" fmla="*/ 296862 h 6858000"/>
              <a:gd name="connsiteX8" fmla="*/ 7481887 w 7569200"/>
              <a:gd name="connsiteY8" fmla="*/ 334962 h 6858000"/>
              <a:gd name="connsiteX9" fmla="*/ 7499350 w 7569200"/>
              <a:gd name="connsiteY9" fmla="*/ 369887 h 6858000"/>
              <a:gd name="connsiteX10" fmla="*/ 7516812 w 7569200"/>
              <a:gd name="connsiteY10" fmla="*/ 409575 h 6858000"/>
              <a:gd name="connsiteX11" fmla="*/ 7532687 w 7569200"/>
              <a:gd name="connsiteY11" fmla="*/ 450850 h 6858000"/>
              <a:gd name="connsiteX12" fmla="*/ 7546975 w 7569200"/>
              <a:gd name="connsiteY12" fmla="*/ 496887 h 6858000"/>
              <a:gd name="connsiteX13" fmla="*/ 7558087 w 7569200"/>
              <a:gd name="connsiteY13" fmla="*/ 546100 h 6858000"/>
              <a:gd name="connsiteX14" fmla="*/ 7566025 w 7569200"/>
              <a:gd name="connsiteY14" fmla="*/ 606425 h 6858000"/>
              <a:gd name="connsiteX15" fmla="*/ 7569200 w 7569200"/>
              <a:gd name="connsiteY15" fmla="*/ 673100 h 6858000"/>
              <a:gd name="connsiteX16" fmla="*/ 7566025 w 7569200"/>
              <a:gd name="connsiteY16" fmla="*/ 744537 h 6858000"/>
              <a:gd name="connsiteX17" fmla="*/ 7558087 w 7569200"/>
              <a:gd name="connsiteY17" fmla="*/ 801687 h 6858000"/>
              <a:gd name="connsiteX18" fmla="*/ 7546975 w 7569200"/>
              <a:gd name="connsiteY18" fmla="*/ 854075 h 6858000"/>
              <a:gd name="connsiteX19" fmla="*/ 7532687 w 7569200"/>
              <a:gd name="connsiteY19" fmla="*/ 901700 h 6858000"/>
              <a:gd name="connsiteX20" fmla="*/ 7516812 w 7569200"/>
              <a:gd name="connsiteY20" fmla="*/ 942975 h 6858000"/>
              <a:gd name="connsiteX21" fmla="*/ 7497762 w 7569200"/>
              <a:gd name="connsiteY21" fmla="*/ 981075 h 6858000"/>
              <a:gd name="connsiteX22" fmla="*/ 7478712 w 7569200"/>
              <a:gd name="connsiteY22" fmla="*/ 1017587 h 6858000"/>
              <a:gd name="connsiteX23" fmla="*/ 7459662 w 7569200"/>
              <a:gd name="connsiteY23" fmla="*/ 1055687 h 6858000"/>
              <a:gd name="connsiteX24" fmla="*/ 7442200 w 7569200"/>
              <a:gd name="connsiteY24" fmla="*/ 1095375 h 6858000"/>
              <a:gd name="connsiteX25" fmla="*/ 7424737 w 7569200"/>
              <a:gd name="connsiteY25" fmla="*/ 1136650 h 6858000"/>
              <a:gd name="connsiteX26" fmla="*/ 7410450 w 7569200"/>
              <a:gd name="connsiteY26" fmla="*/ 1182687 h 6858000"/>
              <a:gd name="connsiteX27" fmla="*/ 7400925 w 7569200"/>
              <a:gd name="connsiteY27" fmla="*/ 1235075 h 6858000"/>
              <a:gd name="connsiteX28" fmla="*/ 7391400 w 7569200"/>
              <a:gd name="connsiteY28" fmla="*/ 1295400 h 6858000"/>
              <a:gd name="connsiteX29" fmla="*/ 7389812 w 7569200"/>
              <a:gd name="connsiteY29" fmla="*/ 1363662 h 6858000"/>
              <a:gd name="connsiteX30" fmla="*/ 7391400 w 7569200"/>
              <a:gd name="connsiteY30" fmla="*/ 1431925 h 6858000"/>
              <a:gd name="connsiteX31" fmla="*/ 7400925 w 7569200"/>
              <a:gd name="connsiteY31" fmla="*/ 1492250 h 6858000"/>
              <a:gd name="connsiteX32" fmla="*/ 7410450 w 7569200"/>
              <a:gd name="connsiteY32" fmla="*/ 1544637 h 6858000"/>
              <a:gd name="connsiteX33" fmla="*/ 7424737 w 7569200"/>
              <a:gd name="connsiteY33" fmla="*/ 1589087 h 6858000"/>
              <a:gd name="connsiteX34" fmla="*/ 7442200 w 7569200"/>
              <a:gd name="connsiteY34" fmla="*/ 1631950 h 6858000"/>
              <a:gd name="connsiteX35" fmla="*/ 7459662 w 7569200"/>
              <a:gd name="connsiteY35" fmla="*/ 1671637 h 6858000"/>
              <a:gd name="connsiteX36" fmla="*/ 7478712 w 7569200"/>
              <a:gd name="connsiteY36" fmla="*/ 1708150 h 6858000"/>
              <a:gd name="connsiteX37" fmla="*/ 7497762 w 7569200"/>
              <a:gd name="connsiteY37" fmla="*/ 1743075 h 6858000"/>
              <a:gd name="connsiteX38" fmla="*/ 7516812 w 7569200"/>
              <a:gd name="connsiteY38" fmla="*/ 1782762 h 6858000"/>
              <a:gd name="connsiteX39" fmla="*/ 7532687 w 7569200"/>
              <a:gd name="connsiteY39" fmla="*/ 1824037 h 6858000"/>
              <a:gd name="connsiteX40" fmla="*/ 7546975 w 7569200"/>
              <a:gd name="connsiteY40" fmla="*/ 1870075 h 6858000"/>
              <a:gd name="connsiteX41" fmla="*/ 7558087 w 7569200"/>
              <a:gd name="connsiteY41" fmla="*/ 1922462 h 6858000"/>
              <a:gd name="connsiteX42" fmla="*/ 7566025 w 7569200"/>
              <a:gd name="connsiteY42" fmla="*/ 1982787 h 6858000"/>
              <a:gd name="connsiteX43" fmla="*/ 7569200 w 7569200"/>
              <a:gd name="connsiteY43" fmla="*/ 2051050 h 6858000"/>
              <a:gd name="connsiteX44" fmla="*/ 7566025 w 7569200"/>
              <a:gd name="connsiteY44" fmla="*/ 2119312 h 6858000"/>
              <a:gd name="connsiteX45" fmla="*/ 7558087 w 7569200"/>
              <a:gd name="connsiteY45" fmla="*/ 2179637 h 6858000"/>
              <a:gd name="connsiteX46" fmla="*/ 7546975 w 7569200"/>
              <a:gd name="connsiteY46" fmla="*/ 2232025 h 6858000"/>
              <a:gd name="connsiteX47" fmla="*/ 7532687 w 7569200"/>
              <a:gd name="connsiteY47" fmla="*/ 2278062 h 6858000"/>
              <a:gd name="connsiteX48" fmla="*/ 7516812 w 7569200"/>
              <a:gd name="connsiteY48" fmla="*/ 2319337 h 6858000"/>
              <a:gd name="connsiteX49" fmla="*/ 7497762 w 7569200"/>
              <a:gd name="connsiteY49" fmla="*/ 2359025 h 6858000"/>
              <a:gd name="connsiteX50" fmla="*/ 7478712 w 7569200"/>
              <a:gd name="connsiteY50" fmla="*/ 2395537 h 6858000"/>
              <a:gd name="connsiteX51" fmla="*/ 7459662 w 7569200"/>
              <a:gd name="connsiteY51" fmla="*/ 2433637 h 6858000"/>
              <a:gd name="connsiteX52" fmla="*/ 7442200 w 7569200"/>
              <a:gd name="connsiteY52" fmla="*/ 2471737 h 6858000"/>
              <a:gd name="connsiteX53" fmla="*/ 7424737 w 7569200"/>
              <a:gd name="connsiteY53" fmla="*/ 2513012 h 6858000"/>
              <a:gd name="connsiteX54" fmla="*/ 7410450 w 7569200"/>
              <a:gd name="connsiteY54" fmla="*/ 2560637 h 6858000"/>
              <a:gd name="connsiteX55" fmla="*/ 7400925 w 7569200"/>
              <a:gd name="connsiteY55" fmla="*/ 2613025 h 6858000"/>
              <a:gd name="connsiteX56" fmla="*/ 7391400 w 7569200"/>
              <a:gd name="connsiteY56" fmla="*/ 2671762 h 6858000"/>
              <a:gd name="connsiteX57" fmla="*/ 7389812 w 7569200"/>
              <a:gd name="connsiteY57" fmla="*/ 2741612 h 6858000"/>
              <a:gd name="connsiteX58" fmla="*/ 7391400 w 7569200"/>
              <a:gd name="connsiteY58" fmla="*/ 2809875 h 6858000"/>
              <a:gd name="connsiteX59" fmla="*/ 7400925 w 7569200"/>
              <a:gd name="connsiteY59" fmla="*/ 2868612 h 6858000"/>
              <a:gd name="connsiteX60" fmla="*/ 7410450 w 7569200"/>
              <a:gd name="connsiteY60" fmla="*/ 2922587 h 6858000"/>
              <a:gd name="connsiteX61" fmla="*/ 7424737 w 7569200"/>
              <a:gd name="connsiteY61" fmla="*/ 2967037 h 6858000"/>
              <a:gd name="connsiteX62" fmla="*/ 7442200 w 7569200"/>
              <a:gd name="connsiteY62" fmla="*/ 3009900 h 6858000"/>
              <a:gd name="connsiteX63" fmla="*/ 7459662 w 7569200"/>
              <a:gd name="connsiteY63" fmla="*/ 3046412 h 6858000"/>
              <a:gd name="connsiteX64" fmla="*/ 7478712 w 7569200"/>
              <a:gd name="connsiteY64" fmla="*/ 3084512 h 6858000"/>
              <a:gd name="connsiteX65" fmla="*/ 7497762 w 7569200"/>
              <a:gd name="connsiteY65" fmla="*/ 3121025 h 6858000"/>
              <a:gd name="connsiteX66" fmla="*/ 7516812 w 7569200"/>
              <a:gd name="connsiteY66" fmla="*/ 3160712 h 6858000"/>
              <a:gd name="connsiteX67" fmla="*/ 7532687 w 7569200"/>
              <a:gd name="connsiteY67" fmla="*/ 3201987 h 6858000"/>
              <a:gd name="connsiteX68" fmla="*/ 7546975 w 7569200"/>
              <a:gd name="connsiteY68" fmla="*/ 3248025 h 6858000"/>
              <a:gd name="connsiteX69" fmla="*/ 7558087 w 7569200"/>
              <a:gd name="connsiteY69" fmla="*/ 3300412 h 6858000"/>
              <a:gd name="connsiteX70" fmla="*/ 7566025 w 7569200"/>
              <a:gd name="connsiteY70" fmla="*/ 3360737 h 6858000"/>
              <a:gd name="connsiteX71" fmla="*/ 7569200 w 7569200"/>
              <a:gd name="connsiteY71" fmla="*/ 3427412 h 6858000"/>
              <a:gd name="connsiteX72" fmla="*/ 7566025 w 7569200"/>
              <a:gd name="connsiteY72" fmla="*/ 3497262 h 6858000"/>
              <a:gd name="connsiteX73" fmla="*/ 7558087 w 7569200"/>
              <a:gd name="connsiteY73" fmla="*/ 3557587 h 6858000"/>
              <a:gd name="connsiteX74" fmla="*/ 7546975 w 7569200"/>
              <a:gd name="connsiteY74" fmla="*/ 3609975 h 6858000"/>
              <a:gd name="connsiteX75" fmla="*/ 7532687 w 7569200"/>
              <a:gd name="connsiteY75" fmla="*/ 3656012 h 6858000"/>
              <a:gd name="connsiteX76" fmla="*/ 7516812 w 7569200"/>
              <a:gd name="connsiteY76" fmla="*/ 3697287 h 6858000"/>
              <a:gd name="connsiteX77" fmla="*/ 7497762 w 7569200"/>
              <a:gd name="connsiteY77" fmla="*/ 3736975 h 6858000"/>
              <a:gd name="connsiteX78" fmla="*/ 7459662 w 7569200"/>
              <a:gd name="connsiteY78" fmla="*/ 3811587 h 6858000"/>
              <a:gd name="connsiteX79" fmla="*/ 7442200 w 7569200"/>
              <a:gd name="connsiteY79" fmla="*/ 3848100 h 6858000"/>
              <a:gd name="connsiteX80" fmla="*/ 7424737 w 7569200"/>
              <a:gd name="connsiteY80" fmla="*/ 3890962 h 6858000"/>
              <a:gd name="connsiteX81" fmla="*/ 7410450 w 7569200"/>
              <a:gd name="connsiteY81" fmla="*/ 3935412 h 6858000"/>
              <a:gd name="connsiteX82" fmla="*/ 7400925 w 7569200"/>
              <a:gd name="connsiteY82" fmla="*/ 3987800 h 6858000"/>
              <a:gd name="connsiteX83" fmla="*/ 7391400 w 7569200"/>
              <a:gd name="connsiteY83" fmla="*/ 4048125 h 6858000"/>
              <a:gd name="connsiteX84" fmla="*/ 7389812 w 7569200"/>
              <a:gd name="connsiteY84" fmla="*/ 4116387 h 6858000"/>
              <a:gd name="connsiteX85" fmla="*/ 7391400 w 7569200"/>
              <a:gd name="connsiteY85" fmla="*/ 4186237 h 6858000"/>
              <a:gd name="connsiteX86" fmla="*/ 7400925 w 7569200"/>
              <a:gd name="connsiteY86" fmla="*/ 4244975 h 6858000"/>
              <a:gd name="connsiteX87" fmla="*/ 7410450 w 7569200"/>
              <a:gd name="connsiteY87" fmla="*/ 4297362 h 6858000"/>
              <a:gd name="connsiteX88" fmla="*/ 7424737 w 7569200"/>
              <a:gd name="connsiteY88" fmla="*/ 4343400 h 6858000"/>
              <a:gd name="connsiteX89" fmla="*/ 7442200 w 7569200"/>
              <a:gd name="connsiteY89" fmla="*/ 4386262 h 6858000"/>
              <a:gd name="connsiteX90" fmla="*/ 7459662 w 7569200"/>
              <a:gd name="connsiteY90" fmla="*/ 4424362 h 6858000"/>
              <a:gd name="connsiteX91" fmla="*/ 7497762 w 7569200"/>
              <a:gd name="connsiteY91" fmla="*/ 4498975 h 6858000"/>
              <a:gd name="connsiteX92" fmla="*/ 7516812 w 7569200"/>
              <a:gd name="connsiteY92" fmla="*/ 4537075 h 6858000"/>
              <a:gd name="connsiteX93" fmla="*/ 7532687 w 7569200"/>
              <a:gd name="connsiteY93" fmla="*/ 4579937 h 6858000"/>
              <a:gd name="connsiteX94" fmla="*/ 7546975 w 7569200"/>
              <a:gd name="connsiteY94" fmla="*/ 4625975 h 6858000"/>
              <a:gd name="connsiteX95" fmla="*/ 7558087 w 7569200"/>
              <a:gd name="connsiteY95" fmla="*/ 4678362 h 6858000"/>
              <a:gd name="connsiteX96" fmla="*/ 7566025 w 7569200"/>
              <a:gd name="connsiteY96" fmla="*/ 4738687 h 6858000"/>
              <a:gd name="connsiteX97" fmla="*/ 7569200 w 7569200"/>
              <a:gd name="connsiteY97" fmla="*/ 4806950 h 6858000"/>
              <a:gd name="connsiteX98" fmla="*/ 7566025 w 7569200"/>
              <a:gd name="connsiteY98" fmla="*/ 4875212 h 6858000"/>
              <a:gd name="connsiteX99" fmla="*/ 7558087 w 7569200"/>
              <a:gd name="connsiteY99" fmla="*/ 4935537 h 6858000"/>
              <a:gd name="connsiteX100" fmla="*/ 7546975 w 7569200"/>
              <a:gd name="connsiteY100" fmla="*/ 4987925 h 6858000"/>
              <a:gd name="connsiteX101" fmla="*/ 7532687 w 7569200"/>
              <a:gd name="connsiteY101" fmla="*/ 5033962 h 6858000"/>
              <a:gd name="connsiteX102" fmla="*/ 7516812 w 7569200"/>
              <a:gd name="connsiteY102" fmla="*/ 5075237 h 6858000"/>
              <a:gd name="connsiteX103" fmla="*/ 7497762 w 7569200"/>
              <a:gd name="connsiteY103" fmla="*/ 5114925 h 6858000"/>
              <a:gd name="connsiteX104" fmla="*/ 7478712 w 7569200"/>
              <a:gd name="connsiteY104" fmla="*/ 5149850 h 6858000"/>
              <a:gd name="connsiteX105" fmla="*/ 7459662 w 7569200"/>
              <a:gd name="connsiteY105" fmla="*/ 5186362 h 6858000"/>
              <a:gd name="connsiteX106" fmla="*/ 7442200 w 7569200"/>
              <a:gd name="connsiteY106" fmla="*/ 5226050 h 6858000"/>
              <a:gd name="connsiteX107" fmla="*/ 7424737 w 7569200"/>
              <a:gd name="connsiteY107" fmla="*/ 5268912 h 6858000"/>
              <a:gd name="connsiteX108" fmla="*/ 7410450 w 7569200"/>
              <a:gd name="connsiteY108" fmla="*/ 5313362 h 6858000"/>
              <a:gd name="connsiteX109" fmla="*/ 7400925 w 7569200"/>
              <a:gd name="connsiteY109" fmla="*/ 5365750 h 6858000"/>
              <a:gd name="connsiteX110" fmla="*/ 7391400 w 7569200"/>
              <a:gd name="connsiteY110" fmla="*/ 5426075 h 6858000"/>
              <a:gd name="connsiteX111" fmla="*/ 7389812 w 7569200"/>
              <a:gd name="connsiteY111" fmla="*/ 5494337 h 6858000"/>
              <a:gd name="connsiteX112" fmla="*/ 7391400 w 7569200"/>
              <a:gd name="connsiteY112" fmla="*/ 5562600 h 6858000"/>
              <a:gd name="connsiteX113" fmla="*/ 7400925 w 7569200"/>
              <a:gd name="connsiteY113" fmla="*/ 5622925 h 6858000"/>
              <a:gd name="connsiteX114" fmla="*/ 7410450 w 7569200"/>
              <a:gd name="connsiteY114" fmla="*/ 5675312 h 6858000"/>
              <a:gd name="connsiteX115" fmla="*/ 7424737 w 7569200"/>
              <a:gd name="connsiteY115" fmla="*/ 5721350 h 6858000"/>
              <a:gd name="connsiteX116" fmla="*/ 7442200 w 7569200"/>
              <a:gd name="connsiteY116" fmla="*/ 5762625 h 6858000"/>
              <a:gd name="connsiteX117" fmla="*/ 7459662 w 7569200"/>
              <a:gd name="connsiteY117" fmla="*/ 5802312 h 6858000"/>
              <a:gd name="connsiteX118" fmla="*/ 7478712 w 7569200"/>
              <a:gd name="connsiteY118" fmla="*/ 5840412 h 6858000"/>
              <a:gd name="connsiteX119" fmla="*/ 7497762 w 7569200"/>
              <a:gd name="connsiteY119" fmla="*/ 5876925 h 6858000"/>
              <a:gd name="connsiteX120" fmla="*/ 7516812 w 7569200"/>
              <a:gd name="connsiteY120" fmla="*/ 5915025 h 6858000"/>
              <a:gd name="connsiteX121" fmla="*/ 7532687 w 7569200"/>
              <a:gd name="connsiteY121" fmla="*/ 5956300 h 6858000"/>
              <a:gd name="connsiteX122" fmla="*/ 7546975 w 7569200"/>
              <a:gd name="connsiteY122" fmla="*/ 6003925 h 6858000"/>
              <a:gd name="connsiteX123" fmla="*/ 7558087 w 7569200"/>
              <a:gd name="connsiteY123" fmla="*/ 6056312 h 6858000"/>
              <a:gd name="connsiteX124" fmla="*/ 7566025 w 7569200"/>
              <a:gd name="connsiteY124" fmla="*/ 6113462 h 6858000"/>
              <a:gd name="connsiteX125" fmla="*/ 7569200 w 7569200"/>
              <a:gd name="connsiteY125" fmla="*/ 6183312 h 6858000"/>
              <a:gd name="connsiteX126" fmla="*/ 7566025 w 7569200"/>
              <a:gd name="connsiteY126" fmla="*/ 6251575 h 6858000"/>
              <a:gd name="connsiteX127" fmla="*/ 7558087 w 7569200"/>
              <a:gd name="connsiteY127" fmla="*/ 6311900 h 6858000"/>
              <a:gd name="connsiteX128" fmla="*/ 7546975 w 7569200"/>
              <a:gd name="connsiteY128" fmla="*/ 6361112 h 6858000"/>
              <a:gd name="connsiteX129" fmla="*/ 7532687 w 7569200"/>
              <a:gd name="connsiteY129" fmla="*/ 6407150 h 6858000"/>
              <a:gd name="connsiteX130" fmla="*/ 7516812 w 7569200"/>
              <a:gd name="connsiteY130" fmla="*/ 6448425 h 6858000"/>
              <a:gd name="connsiteX131" fmla="*/ 7499350 w 7569200"/>
              <a:gd name="connsiteY131" fmla="*/ 6488112 h 6858000"/>
              <a:gd name="connsiteX132" fmla="*/ 7481887 w 7569200"/>
              <a:gd name="connsiteY132" fmla="*/ 6523037 h 6858000"/>
              <a:gd name="connsiteX133" fmla="*/ 7462837 w 7569200"/>
              <a:gd name="connsiteY133" fmla="*/ 6561137 h 6858000"/>
              <a:gd name="connsiteX134" fmla="*/ 7443787 w 7569200"/>
              <a:gd name="connsiteY134" fmla="*/ 6597650 h 6858000"/>
              <a:gd name="connsiteX135" fmla="*/ 7427912 w 7569200"/>
              <a:gd name="connsiteY135" fmla="*/ 6640512 h 6858000"/>
              <a:gd name="connsiteX136" fmla="*/ 7412037 w 7569200"/>
              <a:gd name="connsiteY136" fmla="*/ 6683375 h 6858000"/>
              <a:gd name="connsiteX137" fmla="*/ 7402512 w 7569200"/>
              <a:gd name="connsiteY137" fmla="*/ 6735762 h 6858000"/>
              <a:gd name="connsiteX138" fmla="*/ 7394575 w 7569200"/>
              <a:gd name="connsiteY138" fmla="*/ 6791325 h 6858000"/>
              <a:gd name="connsiteX139" fmla="*/ 7389812 w 7569200"/>
              <a:gd name="connsiteY139" fmla="*/ 6858000 h 6858000"/>
              <a:gd name="connsiteX140" fmla="*/ 0 w 7569200"/>
              <a:gd name="connsiteY140" fmla="*/ 6858000 h 6858000"/>
              <a:gd name="connsiteX141" fmla="*/ 0 w 7569200"/>
              <a:gd name="connsiteY14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Lst>
            <a:rect l="l" t="t" r="r" b="b"/>
            <a:pathLst>
              <a:path w="7569200" h="6858000">
                <a:moveTo>
                  <a:pt x="0" y="0"/>
                </a:moveTo>
                <a:lnTo>
                  <a:pt x="7389812" y="0"/>
                </a:lnTo>
                <a:lnTo>
                  <a:pt x="7394575" y="66675"/>
                </a:lnTo>
                <a:lnTo>
                  <a:pt x="7402512" y="122237"/>
                </a:lnTo>
                <a:lnTo>
                  <a:pt x="7412037" y="174625"/>
                </a:lnTo>
                <a:lnTo>
                  <a:pt x="7427912" y="217487"/>
                </a:lnTo>
                <a:lnTo>
                  <a:pt x="7443787" y="260350"/>
                </a:lnTo>
                <a:lnTo>
                  <a:pt x="7462837" y="296862"/>
                </a:lnTo>
                <a:lnTo>
                  <a:pt x="7481887" y="334962"/>
                </a:lnTo>
                <a:lnTo>
                  <a:pt x="7499350" y="369887"/>
                </a:lnTo>
                <a:lnTo>
                  <a:pt x="7516812" y="409575"/>
                </a:lnTo>
                <a:lnTo>
                  <a:pt x="7532687" y="450850"/>
                </a:lnTo>
                <a:lnTo>
                  <a:pt x="7546975" y="496887"/>
                </a:lnTo>
                <a:lnTo>
                  <a:pt x="7558087" y="546100"/>
                </a:lnTo>
                <a:lnTo>
                  <a:pt x="7566025" y="606425"/>
                </a:lnTo>
                <a:lnTo>
                  <a:pt x="7569200" y="673100"/>
                </a:lnTo>
                <a:lnTo>
                  <a:pt x="7566025" y="744537"/>
                </a:lnTo>
                <a:lnTo>
                  <a:pt x="7558087" y="801687"/>
                </a:lnTo>
                <a:lnTo>
                  <a:pt x="7546975" y="854075"/>
                </a:lnTo>
                <a:lnTo>
                  <a:pt x="7532687" y="901700"/>
                </a:lnTo>
                <a:lnTo>
                  <a:pt x="7516812" y="942975"/>
                </a:lnTo>
                <a:lnTo>
                  <a:pt x="7497762" y="981075"/>
                </a:lnTo>
                <a:lnTo>
                  <a:pt x="7478712" y="1017587"/>
                </a:lnTo>
                <a:lnTo>
                  <a:pt x="7459662" y="1055687"/>
                </a:lnTo>
                <a:lnTo>
                  <a:pt x="7442200" y="1095375"/>
                </a:lnTo>
                <a:lnTo>
                  <a:pt x="7424737" y="1136650"/>
                </a:lnTo>
                <a:lnTo>
                  <a:pt x="7410450" y="1182687"/>
                </a:lnTo>
                <a:lnTo>
                  <a:pt x="7400925" y="1235075"/>
                </a:lnTo>
                <a:lnTo>
                  <a:pt x="7391400" y="1295400"/>
                </a:lnTo>
                <a:lnTo>
                  <a:pt x="7389812" y="1363662"/>
                </a:lnTo>
                <a:lnTo>
                  <a:pt x="7391400" y="1431925"/>
                </a:lnTo>
                <a:lnTo>
                  <a:pt x="7400925" y="1492250"/>
                </a:lnTo>
                <a:lnTo>
                  <a:pt x="7410450" y="1544637"/>
                </a:lnTo>
                <a:lnTo>
                  <a:pt x="7424737" y="1589087"/>
                </a:lnTo>
                <a:lnTo>
                  <a:pt x="7442200" y="1631950"/>
                </a:lnTo>
                <a:lnTo>
                  <a:pt x="7459662" y="1671637"/>
                </a:lnTo>
                <a:lnTo>
                  <a:pt x="7478712" y="1708150"/>
                </a:lnTo>
                <a:lnTo>
                  <a:pt x="7497762" y="1743075"/>
                </a:lnTo>
                <a:lnTo>
                  <a:pt x="7516812" y="1782762"/>
                </a:lnTo>
                <a:lnTo>
                  <a:pt x="7532687" y="1824037"/>
                </a:lnTo>
                <a:lnTo>
                  <a:pt x="7546975" y="1870075"/>
                </a:lnTo>
                <a:lnTo>
                  <a:pt x="7558087" y="1922462"/>
                </a:lnTo>
                <a:lnTo>
                  <a:pt x="7566025" y="1982787"/>
                </a:lnTo>
                <a:lnTo>
                  <a:pt x="7569200" y="2051050"/>
                </a:lnTo>
                <a:lnTo>
                  <a:pt x="7566025" y="2119312"/>
                </a:lnTo>
                <a:lnTo>
                  <a:pt x="7558087" y="2179637"/>
                </a:lnTo>
                <a:lnTo>
                  <a:pt x="7546975" y="2232025"/>
                </a:lnTo>
                <a:lnTo>
                  <a:pt x="7532687" y="2278062"/>
                </a:lnTo>
                <a:lnTo>
                  <a:pt x="7516812" y="2319337"/>
                </a:lnTo>
                <a:lnTo>
                  <a:pt x="7497762" y="2359025"/>
                </a:lnTo>
                <a:lnTo>
                  <a:pt x="7478712" y="2395537"/>
                </a:lnTo>
                <a:lnTo>
                  <a:pt x="7459662" y="2433637"/>
                </a:lnTo>
                <a:lnTo>
                  <a:pt x="7442200" y="2471737"/>
                </a:lnTo>
                <a:lnTo>
                  <a:pt x="7424737" y="2513012"/>
                </a:lnTo>
                <a:lnTo>
                  <a:pt x="7410450" y="2560637"/>
                </a:lnTo>
                <a:lnTo>
                  <a:pt x="7400925" y="2613025"/>
                </a:lnTo>
                <a:lnTo>
                  <a:pt x="7391400" y="2671762"/>
                </a:lnTo>
                <a:lnTo>
                  <a:pt x="7389812" y="2741612"/>
                </a:lnTo>
                <a:lnTo>
                  <a:pt x="7391400" y="2809875"/>
                </a:lnTo>
                <a:lnTo>
                  <a:pt x="7400925" y="2868612"/>
                </a:lnTo>
                <a:lnTo>
                  <a:pt x="7410450" y="2922587"/>
                </a:lnTo>
                <a:lnTo>
                  <a:pt x="7424737" y="2967037"/>
                </a:lnTo>
                <a:lnTo>
                  <a:pt x="7442200" y="3009900"/>
                </a:lnTo>
                <a:lnTo>
                  <a:pt x="7459662" y="3046412"/>
                </a:lnTo>
                <a:lnTo>
                  <a:pt x="7478712" y="3084512"/>
                </a:lnTo>
                <a:lnTo>
                  <a:pt x="7497762" y="3121025"/>
                </a:lnTo>
                <a:lnTo>
                  <a:pt x="7516812" y="3160712"/>
                </a:lnTo>
                <a:lnTo>
                  <a:pt x="7532687" y="3201987"/>
                </a:lnTo>
                <a:lnTo>
                  <a:pt x="7546975" y="3248025"/>
                </a:lnTo>
                <a:lnTo>
                  <a:pt x="7558087" y="3300412"/>
                </a:lnTo>
                <a:lnTo>
                  <a:pt x="7566025" y="3360737"/>
                </a:lnTo>
                <a:lnTo>
                  <a:pt x="7569200" y="3427412"/>
                </a:lnTo>
                <a:lnTo>
                  <a:pt x="7566025" y="3497262"/>
                </a:lnTo>
                <a:lnTo>
                  <a:pt x="7558087" y="3557587"/>
                </a:lnTo>
                <a:lnTo>
                  <a:pt x="7546975" y="3609975"/>
                </a:lnTo>
                <a:lnTo>
                  <a:pt x="7532687" y="3656012"/>
                </a:lnTo>
                <a:lnTo>
                  <a:pt x="7516812" y="3697287"/>
                </a:lnTo>
                <a:lnTo>
                  <a:pt x="7497762" y="3736975"/>
                </a:lnTo>
                <a:lnTo>
                  <a:pt x="7459662" y="3811587"/>
                </a:lnTo>
                <a:lnTo>
                  <a:pt x="7442200" y="3848100"/>
                </a:lnTo>
                <a:lnTo>
                  <a:pt x="7424737" y="3890962"/>
                </a:lnTo>
                <a:lnTo>
                  <a:pt x="7410450" y="3935412"/>
                </a:lnTo>
                <a:lnTo>
                  <a:pt x="7400925" y="3987800"/>
                </a:lnTo>
                <a:lnTo>
                  <a:pt x="7391400" y="4048125"/>
                </a:lnTo>
                <a:lnTo>
                  <a:pt x="7389812" y="4116387"/>
                </a:lnTo>
                <a:lnTo>
                  <a:pt x="7391400" y="4186237"/>
                </a:lnTo>
                <a:lnTo>
                  <a:pt x="7400925" y="4244975"/>
                </a:lnTo>
                <a:lnTo>
                  <a:pt x="7410450" y="4297362"/>
                </a:lnTo>
                <a:lnTo>
                  <a:pt x="7424737" y="4343400"/>
                </a:lnTo>
                <a:lnTo>
                  <a:pt x="7442200" y="4386262"/>
                </a:lnTo>
                <a:lnTo>
                  <a:pt x="7459662" y="4424362"/>
                </a:lnTo>
                <a:lnTo>
                  <a:pt x="7497762" y="4498975"/>
                </a:lnTo>
                <a:lnTo>
                  <a:pt x="7516812" y="4537075"/>
                </a:lnTo>
                <a:lnTo>
                  <a:pt x="7532687" y="4579937"/>
                </a:lnTo>
                <a:lnTo>
                  <a:pt x="7546975" y="4625975"/>
                </a:lnTo>
                <a:lnTo>
                  <a:pt x="7558087" y="4678362"/>
                </a:lnTo>
                <a:lnTo>
                  <a:pt x="7566025" y="4738687"/>
                </a:lnTo>
                <a:lnTo>
                  <a:pt x="7569200" y="4806950"/>
                </a:lnTo>
                <a:lnTo>
                  <a:pt x="7566025" y="4875212"/>
                </a:lnTo>
                <a:lnTo>
                  <a:pt x="7558087" y="4935537"/>
                </a:lnTo>
                <a:lnTo>
                  <a:pt x="7546975" y="4987925"/>
                </a:lnTo>
                <a:lnTo>
                  <a:pt x="7532687" y="5033962"/>
                </a:lnTo>
                <a:lnTo>
                  <a:pt x="7516812" y="5075237"/>
                </a:lnTo>
                <a:lnTo>
                  <a:pt x="7497762" y="5114925"/>
                </a:lnTo>
                <a:lnTo>
                  <a:pt x="7478712" y="5149850"/>
                </a:lnTo>
                <a:lnTo>
                  <a:pt x="7459662" y="5186362"/>
                </a:lnTo>
                <a:lnTo>
                  <a:pt x="7442200" y="5226050"/>
                </a:lnTo>
                <a:lnTo>
                  <a:pt x="7424737" y="5268912"/>
                </a:lnTo>
                <a:lnTo>
                  <a:pt x="7410450" y="5313362"/>
                </a:lnTo>
                <a:lnTo>
                  <a:pt x="7400925" y="5365750"/>
                </a:lnTo>
                <a:lnTo>
                  <a:pt x="7391400" y="5426075"/>
                </a:lnTo>
                <a:lnTo>
                  <a:pt x="7389812" y="5494337"/>
                </a:lnTo>
                <a:lnTo>
                  <a:pt x="7391400" y="5562600"/>
                </a:lnTo>
                <a:lnTo>
                  <a:pt x="7400925" y="5622925"/>
                </a:lnTo>
                <a:lnTo>
                  <a:pt x="7410450" y="5675312"/>
                </a:lnTo>
                <a:lnTo>
                  <a:pt x="7424737" y="5721350"/>
                </a:lnTo>
                <a:lnTo>
                  <a:pt x="7442200" y="5762625"/>
                </a:lnTo>
                <a:lnTo>
                  <a:pt x="7459662" y="5802312"/>
                </a:lnTo>
                <a:lnTo>
                  <a:pt x="7478712" y="5840412"/>
                </a:lnTo>
                <a:lnTo>
                  <a:pt x="7497762" y="5876925"/>
                </a:lnTo>
                <a:lnTo>
                  <a:pt x="7516812" y="5915025"/>
                </a:lnTo>
                <a:lnTo>
                  <a:pt x="7532687" y="5956300"/>
                </a:lnTo>
                <a:lnTo>
                  <a:pt x="7546975" y="6003925"/>
                </a:lnTo>
                <a:lnTo>
                  <a:pt x="7558087" y="6056312"/>
                </a:lnTo>
                <a:lnTo>
                  <a:pt x="7566025" y="6113462"/>
                </a:lnTo>
                <a:lnTo>
                  <a:pt x="7569200" y="6183312"/>
                </a:lnTo>
                <a:lnTo>
                  <a:pt x="7566025" y="6251575"/>
                </a:lnTo>
                <a:lnTo>
                  <a:pt x="7558087" y="6311900"/>
                </a:lnTo>
                <a:lnTo>
                  <a:pt x="7546975" y="6361112"/>
                </a:lnTo>
                <a:lnTo>
                  <a:pt x="7532687" y="6407150"/>
                </a:lnTo>
                <a:lnTo>
                  <a:pt x="7516812" y="6448425"/>
                </a:lnTo>
                <a:lnTo>
                  <a:pt x="7499350" y="6488112"/>
                </a:lnTo>
                <a:lnTo>
                  <a:pt x="7481887" y="6523037"/>
                </a:lnTo>
                <a:lnTo>
                  <a:pt x="7462837" y="6561137"/>
                </a:lnTo>
                <a:lnTo>
                  <a:pt x="7443787" y="6597650"/>
                </a:lnTo>
                <a:lnTo>
                  <a:pt x="7427912" y="6640512"/>
                </a:lnTo>
                <a:lnTo>
                  <a:pt x="7412037" y="6683375"/>
                </a:lnTo>
                <a:lnTo>
                  <a:pt x="7402512" y="6735762"/>
                </a:lnTo>
                <a:lnTo>
                  <a:pt x="7394575" y="6791325"/>
                </a:lnTo>
                <a:lnTo>
                  <a:pt x="7389812" y="6858000"/>
                </a:lnTo>
                <a:lnTo>
                  <a:pt x="0" y="6858000"/>
                </a:lnTo>
                <a:lnTo>
                  <a:pt x="0" y="0"/>
                </a:lnTo>
                <a:close/>
              </a:path>
            </a:pathLst>
          </a:custGeom>
          <a:solidFill>
            <a:schemeClr val="bg2"/>
          </a:solidFill>
          <a:ln w="0">
            <a:noFill/>
            <a:prstDash val="solid"/>
            <a:round/>
            <a:headEnd/>
            <a:tailEnd/>
          </a:ln>
        </p:spPr>
      </p:sp>
      <p:sp>
        <p:nvSpPr>
          <p:cNvPr id="2" name="Tittel 1">
            <a:extLst>
              <a:ext uri="{FF2B5EF4-FFF2-40B4-BE49-F238E27FC236}">
                <a16:creationId xmlns:a16="http://schemas.microsoft.com/office/drawing/2014/main" id="{5F8D906E-2811-3E81-34B1-55E7D4F39614}"/>
              </a:ext>
            </a:extLst>
          </p:cNvPr>
          <p:cNvSpPr>
            <a:spLocks noGrp="1"/>
          </p:cNvSpPr>
          <p:nvPr>
            <p:ph type="title"/>
          </p:nvPr>
        </p:nvSpPr>
        <p:spPr>
          <a:xfrm>
            <a:off x="765051" y="382385"/>
            <a:ext cx="6015897" cy="1492132"/>
          </a:xfrm>
        </p:spPr>
        <p:txBody>
          <a:bodyPr>
            <a:normAutofit/>
          </a:bodyPr>
          <a:lstStyle/>
          <a:p>
            <a:r>
              <a:rPr lang="nb-NO" dirty="0"/>
              <a:t>Hard disk drives (</a:t>
            </a:r>
            <a:r>
              <a:rPr lang="nb-NO" dirty="0" err="1"/>
              <a:t>Hdd</a:t>
            </a:r>
            <a:r>
              <a:rPr lang="nb-NO" dirty="0"/>
              <a:t>)</a:t>
            </a:r>
          </a:p>
        </p:txBody>
      </p:sp>
      <p:sp>
        <p:nvSpPr>
          <p:cNvPr id="1033" name="Rectangle 1032">
            <a:extLst>
              <a:ext uri="{FF2B5EF4-FFF2-40B4-BE49-F238E27FC236}">
                <a16:creationId xmlns:a16="http://schemas.microsoft.com/office/drawing/2014/main" id="{FA0382D1-1594-4E3D-842E-04E1E5E757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lassholder for innhold 2">
            <a:extLst>
              <a:ext uri="{FF2B5EF4-FFF2-40B4-BE49-F238E27FC236}">
                <a16:creationId xmlns:a16="http://schemas.microsoft.com/office/drawing/2014/main" id="{431F200E-E773-DB2E-B9E9-F934CDBBBBF4}"/>
              </a:ext>
            </a:extLst>
          </p:cNvPr>
          <p:cNvSpPr>
            <a:spLocks noGrp="1"/>
          </p:cNvSpPr>
          <p:nvPr>
            <p:ph idx="1"/>
          </p:nvPr>
        </p:nvSpPr>
        <p:spPr>
          <a:xfrm>
            <a:off x="765051" y="1930039"/>
            <a:ext cx="6015897" cy="4545576"/>
          </a:xfrm>
        </p:spPr>
        <p:txBody>
          <a:bodyPr>
            <a:normAutofit/>
          </a:bodyPr>
          <a:lstStyle/>
          <a:p>
            <a:r>
              <a:rPr lang="nb-NO" dirty="0"/>
              <a:t>Bruker magnetisme til å lagre data</a:t>
            </a:r>
          </a:p>
          <a:p>
            <a:r>
              <a:rPr lang="nb-NO" dirty="0"/>
              <a:t>Mekanisk – lagrer data på Platters</a:t>
            </a:r>
          </a:p>
          <a:p>
            <a:r>
              <a:rPr lang="nb-NO" dirty="0"/>
              <a:t>Består av 3 hoveddeler :</a:t>
            </a:r>
          </a:p>
          <a:p>
            <a:pPr lvl="1"/>
            <a:r>
              <a:rPr lang="nb-NO" dirty="0"/>
              <a:t>Kontroller</a:t>
            </a:r>
          </a:p>
          <a:p>
            <a:pPr lvl="1"/>
            <a:r>
              <a:rPr lang="nb-NO" dirty="0"/>
              <a:t>Hard disk</a:t>
            </a:r>
          </a:p>
          <a:p>
            <a:pPr lvl="1"/>
            <a:r>
              <a:rPr lang="nb-NO" dirty="0"/>
              <a:t>Host Bus Adapter</a:t>
            </a:r>
          </a:p>
          <a:p>
            <a:r>
              <a:rPr lang="nb-NO" dirty="0"/>
              <a:t>Hastighet fra 5400 – 15000 </a:t>
            </a:r>
            <a:r>
              <a:rPr lang="nb-NO" dirty="0" err="1"/>
              <a:t>rpm</a:t>
            </a:r>
            <a:endParaRPr lang="nb-NO" dirty="0"/>
          </a:p>
          <a:p>
            <a:r>
              <a:rPr lang="nb-NO" dirty="0"/>
              <a:t>Fysisk størrelse enten 3,5 eller 2,5 tommer</a:t>
            </a:r>
          </a:p>
          <a:p>
            <a:pPr lvl="1"/>
            <a:endParaRPr lang="nb-NO" dirty="0"/>
          </a:p>
        </p:txBody>
      </p:sp>
    </p:spTree>
    <p:extLst>
      <p:ext uri="{BB962C8B-B14F-4D97-AF65-F5344CB8AC3E}">
        <p14:creationId xmlns:p14="http://schemas.microsoft.com/office/powerpoint/2010/main" val="34726140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D6C5B022-4C26-04C7-D8B1-A6F7643BECD4}"/>
              </a:ext>
            </a:extLst>
          </p:cNvPr>
          <p:cNvSpPr>
            <a:spLocks noGrp="1"/>
          </p:cNvSpPr>
          <p:nvPr>
            <p:ph type="title"/>
          </p:nvPr>
        </p:nvSpPr>
        <p:spPr/>
        <p:txBody>
          <a:bodyPr/>
          <a:lstStyle/>
          <a:p>
            <a:r>
              <a:rPr lang="nb-NO" dirty="0"/>
              <a:t>Solid State drives (SSD)</a:t>
            </a:r>
          </a:p>
        </p:txBody>
      </p:sp>
      <p:sp>
        <p:nvSpPr>
          <p:cNvPr id="3" name="Plassholder for innhold 2">
            <a:extLst>
              <a:ext uri="{FF2B5EF4-FFF2-40B4-BE49-F238E27FC236}">
                <a16:creationId xmlns:a16="http://schemas.microsoft.com/office/drawing/2014/main" id="{1F620C9B-A53C-4875-512F-D9D2B3590938}"/>
              </a:ext>
            </a:extLst>
          </p:cNvPr>
          <p:cNvSpPr>
            <a:spLocks noGrp="1"/>
          </p:cNvSpPr>
          <p:nvPr>
            <p:ph idx="1"/>
          </p:nvPr>
        </p:nvSpPr>
        <p:spPr/>
        <p:txBody>
          <a:bodyPr/>
          <a:lstStyle/>
          <a:p>
            <a:r>
              <a:rPr lang="nb-NO" sz="2800" dirty="0"/>
              <a:t>Lagrer data i flash-minne</a:t>
            </a:r>
          </a:p>
          <a:p>
            <a:r>
              <a:rPr lang="nb-NO" sz="2800" dirty="0"/>
              <a:t>Ingen bevegelige deler, dermed :</a:t>
            </a:r>
          </a:p>
          <a:p>
            <a:pPr lvl="1"/>
            <a:r>
              <a:rPr lang="nb-NO" sz="2800" dirty="0"/>
              <a:t>Mindre strømforbruk</a:t>
            </a:r>
          </a:p>
          <a:p>
            <a:pPr lvl="1"/>
            <a:r>
              <a:rPr lang="nb-NO" sz="2800" dirty="0"/>
              <a:t>Genererer mindre varme</a:t>
            </a:r>
          </a:p>
          <a:p>
            <a:pPr lvl="1"/>
            <a:r>
              <a:rPr lang="nb-NO" sz="2800" dirty="0"/>
              <a:t>Mindre støy</a:t>
            </a:r>
          </a:p>
          <a:p>
            <a:r>
              <a:rPr lang="nb-NO" sz="2800" dirty="0"/>
              <a:t>Betydelig raskere enn HDD, generelt 10x lesing, 20x skriving</a:t>
            </a:r>
          </a:p>
          <a:p>
            <a:pPr lvl="1"/>
            <a:endParaRPr lang="nb-NO" dirty="0"/>
          </a:p>
        </p:txBody>
      </p:sp>
    </p:spTree>
    <p:extLst>
      <p:ext uri="{BB962C8B-B14F-4D97-AF65-F5344CB8AC3E}">
        <p14:creationId xmlns:p14="http://schemas.microsoft.com/office/powerpoint/2010/main" val="17943563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E52ED053-8B69-720F-FF33-510266B23681}"/>
              </a:ext>
            </a:extLst>
          </p:cNvPr>
          <p:cNvSpPr>
            <a:spLocks noGrp="1"/>
          </p:cNvSpPr>
          <p:nvPr>
            <p:ph type="title"/>
          </p:nvPr>
        </p:nvSpPr>
        <p:spPr/>
        <p:txBody>
          <a:bodyPr/>
          <a:lstStyle/>
          <a:p>
            <a:r>
              <a:rPr lang="nb-NO"/>
              <a:t>HDD vs SSD</a:t>
            </a:r>
            <a:endParaRPr lang="nb-NO" dirty="0"/>
          </a:p>
        </p:txBody>
      </p:sp>
      <p:pic>
        <p:nvPicPr>
          <p:cNvPr id="2050" name="Picture 2" descr="See the source image">
            <a:extLst>
              <a:ext uri="{FF2B5EF4-FFF2-40B4-BE49-F238E27FC236}">
                <a16:creationId xmlns:a16="http://schemas.microsoft.com/office/drawing/2014/main" id="{CD059DF9-E9C1-D22F-D685-48611999D876}"/>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923222" y="1128451"/>
            <a:ext cx="8835233" cy="51319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62457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568DF60B-9B9B-FFDC-CA07-E61DE4280398}"/>
              </a:ext>
            </a:extLst>
          </p:cNvPr>
          <p:cNvSpPr>
            <a:spLocks noGrp="1"/>
          </p:cNvSpPr>
          <p:nvPr>
            <p:ph type="title"/>
          </p:nvPr>
        </p:nvSpPr>
        <p:spPr>
          <a:xfrm>
            <a:off x="1251677" y="645105"/>
            <a:ext cx="4357499" cy="1320855"/>
          </a:xfrm>
        </p:spPr>
        <p:txBody>
          <a:bodyPr>
            <a:normAutofit/>
          </a:bodyPr>
          <a:lstStyle/>
          <a:p>
            <a:r>
              <a:rPr lang="nb-NO" sz="4400"/>
              <a:t>interface</a:t>
            </a:r>
          </a:p>
        </p:txBody>
      </p:sp>
      <p:sp>
        <p:nvSpPr>
          <p:cNvPr id="9" name="Content Placeholder 8">
            <a:extLst>
              <a:ext uri="{FF2B5EF4-FFF2-40B4-BE49-F238E27FC236}">
                <a16:creationId xmlns:a16="http://schemas.microsoft.com/office/drawing/2014/main" id="{C6A86F10-4769-B8FB-563D-EC1BDF690662}"/>
              </a:ext>
            </a:extLst>
          </p:cNvPr>
          <p:cNvSpPr>
            <a:spLocks noGrp="1"/>
          </p:cNvSpPr>
          <p:nvPr>
            <p:ph idx="1"/>
          </p:nvPr>
        </p:nvSpPr>
        <p:spPr>
          <a:xfrm>
            <a:off x="1251678" y="2286001"/>
            <a:ext cx="4363595" cy="3593591"/>
          </a:xfrm>
        </p:spPr>
        <p:txBody>
          <a:bodyPr>
            <a:normAutofit/>
          </a:bodyPr>
          <a:lstStyle/>
          <a:p>
            <a:r>
              <a:rPr lang="en-US" sz="2800" dirty="0"/>
              <a:t>IDE / Parallel Advanced Technology Attachment</a:t>
            </a:r>
          </a:p>
          <a:p>
            <a:r>
              <a:rPr lang="en-US" sz="2800" dirty="0"/>
              <a:t>SATA 1. 0 – 3. 0</a:t>
            </a:r>
          </a:p>
          <a:p>
            <a:r>
              <a:rPr lang="en-US" sz="2800" dirty="0"/>
              <a:t>SATA III / SATA 6Gb/s</a:t>
            </a:r>
          </a:p>
        </p:txBody>
      </p:sp>
      <p:pic>
        <p:nvPicPr>
          <p:cNvPr id="5" name="Plassholder for innhold 4">
            <a:extLst>
              <a:ext uri="{FF2B5EF4-FFF2-40B4-BE49-F238E27FC236}">
                <a16:creationId xmlns:a16="http://schemas.microsoft.com/office/drawing/2014/main" id="{81DC46AD-5FA3-B35E-5669-B37B437D8DBB}"/>
              </a:ext>
            </a:extLst>
          </p:cNvPr>
          <p:cNvPicPr>
            <a:picLocks noChangeAspect="1"/>
          </p:cNvPicPr>
          <p:nvPr/>
        </p:nvPicPr>
        <p:blipFill rotWithShape="1">
          <a:blip r:embed="rId3"/>
          <a:srcRect l="23556" r="21628" b="1"/>
          <a:stretch/>
        </p:blipFill>
        <p:spPr>
          <a:xfrm>
            <a:off x="6096000" y="580713"/>
            <a:ext cx="5414304" cy="5407737"/>
          </a:xfrm>
          <a:custGeom>
            <a:avLst/>
            <a:gdLst/>
            <a:ahLst/>
            <a:cxnLst/>
            <a:rect l="l" t="t" r="r" b="b"/>
            <a:pathLst>
              <a:path w="3860171" h="3855489">
                <a:moveTo>
                  <a:pt x="1930086" y="0"/>
                </a:moveTo>
                <a:lnTo>
                  <a:pt x="1967540" y="3511"/>
                </a:lnTo>
                <a:lnTo>
                  <a:pt x="2003824" y="12875"/>
                </a:lnTo>
                <a:lnTo>
                  <a:pt x="2038938" y="26920"/>
                </a:lnTo>
                <a:lnTo>
                  <a:pt x="2075222" y="44477"/>
                </a:lnTo>
                <a:lnTo>
                  <a:pt x="2109166" y="64375"/>
                </a:lnTo>
                <a:lnTo>
                  <a:pt x="2144279" y="85443"/>
                </a:lnTo>
                <a:lnTo>
                  <a:pt x="2179393" y="104171"/>
                </a:lnTo>
                <a:lnTo>
                  <a:pt x="2214507" y="122898"/>
                </a:lnTo>
                <a:lnTo>
                  <a:pt x="2248450" y="136943"/>
                </a:lnTo>
                <a:lnTo>
                  <a:pt x="2285905" y="146307"/>
                </a:lnTo>
                <a:lnTo>
                  <a:pt x="2322189" y="150989"/>
                </a:lnTo>
                <a:lnTo>
                  <a:pt x="2360814" y="150989"/>
                </a:lnTo>
                <a:lnTo>
                  <a:pt x="2400610" y="148648"/>
                </a:lnTo>
                <a:lnTo>
                  <a:pt x="2440405" y="143966"/>
                </a:lnTo>
                <a:lnTo>
                  <a:pt x="2480201" y="138114"/>
                </a:lnTo>
                <a:lnTo>
                  <a:pt x="2519996" y="133432"/>
                </a:lnTo>
                <a:lnTo>
                  <a:pt x="2559792" y="129921"/>
                </a:lnTo>
                <a:lnTo>
                  <a:pt x="2597247" y="131091"/>
                </a:lnTo>
                <a:lnTo>
                  <a:pt x="2633531" y="135773"/>
                </a:lnTo>
                <a:lnTo>
                  <a:pt x="2668644" y="146307"/>
                </a:lnTo>
                <a:lnTo>
                  <a:pt x="2697906" y="161523"/>
                </a:lnTo>
                <a:lnTo>
                  <a:pt x="2725997" y="181421"/>
                </a:lnTo>
                <a:lnTo>
                  <a:pt x="2750577" y="204830"/>
                </a:lnTo>
                <a:lnTo>
                  <a:pt x="2775156" y="231750"/>
                </a:lnTo>
                <a:lnTo>
                  <a:pt x="2797395" y="259841"/>
                </a:lnTo>
                <a:lnTo>
                  <a:pt x="2819634" y="289103"/>
                </a:lnTo>
                <a:lnTo>
                  <a:pt x="2841872" y="318364"/>
                </a:lnTo>
                <a:lnTo>
                  <a:pt x="2864111" y="346455"/>
                </a:lnTo>
                <a:lnTo>
                  <a:pt x="2887520" y="373376"/>
                </a:lnTo>
                <a:lnTo>
                  <a:pt x="2914441" y="396785"/>
                </a:lnTo>
                <a:lnTo>
                  <a:pt x="2940191" y="417853"/>
                </a:lnTo>
                <a:lnTo>
                  <a:pt x="2969452" y="434240"/>
                </a:lnTo>
                <a:lnTo>
                  <a:pt x="3001055" y="448285"/>
                </a:lnTo>
                <a:lnTo>
                  <a:pt x="3034998" y="459990"/>
                </a:lnTo>
                <a:lnTo>
                  <a:pt x="3070112" y="470524"/>
                </a:lnTo>
                <a:lnTo>
                  <a:pt x="3105226" y="479888"/>
                </a:lnTo>
                <a:lnTo>
                  <a:pt x="3141510" y="489251"/>
                </a:lnTo>
                <a:lnTo>
                  <a:pt x="3175453" y="499785"/>
                </a:lnTo>
                <a:lnTo>
                  <a:pt x="3209396" y="511490"/>
                </a:lnTo>
                <a:lnTo>
                  <a:pt x="3240999" y="525535"/>
                </a:lnTo>
                <a:lnTo>
                  <a:pt x="3269090" y="543092"/>
                </a:lnTo>
                <a:lnTo>
                  <a:pt x="3294840" y="564161"/>
                </a:lnTo>
                <a:lnTo>
                  <a:pt x="3315908" y="589911"/>
                </a:lnTo>
                <a:lnTo>
                  <a:pt x="3333465" y="618002"/>
                </a:lnTo>
                <a:lnTo>
                  <a:pt x="3347510" y="649604"/>
                </a:lnTo>
                <a:lnTo>
                  <a:pt x="3359215" y="683547"/>
                </a:lnTo>
                <a:lnTo>
                  <a:pt x="3369749" y="717491"/>
                </a:lnTo>
                <a:lnTo>
                  <a:pt x="3379113" y="753775"/>
                </a:lnTo>
                <a:lnTo>
                  <a:pt x="3388476" y="788889"/>
                </a:lnTo>
                <a:lnTo>
                  <a:pt x="3399010" y="824002"/>
                </a:lnTo>
                <a:lnTo>
                  <a:pt x="3410715" y="857946"/>
                </a:lnTo>
                <a:lnTo>
                  <a:pt x="3424760" y="889548"/>
                </a:lnTo>
                <a:lnTo>
                  <a:pt x="3441147" y="918809"/>
                </a:lnTo>
                <a:lnTo>
                  <a:pt x="3462215" y="944560"/>
                </a:lnTo>
                <a:lnTo>
                  <a:pt x="3485624" y="971480"/>
                </a:lnTo>
                <a:lnTo>
                  <a:pt x="3512545" y="994889"/>
                </a:lnTo>
                <a:lnTo>
                  <a:pt x="3540636" y="1017128"/>
                </a:lnTo>
                <a:lnTo>
                  <a:pt x="3571068" y="1039367"/>
                </a:lnTo>
                <a:lnTo>
                  <a:pt x="3600329" y="1061605"/>
                </a:lnTo>
                <a:lnTo>
                  <a:pt x="3628420" y="1083844"/>
                </a:lnTo>
                <a:lnTo>
                  <a:pt x="3655341" y="1108424"/>
                </a:lnTo>
                <a:lnTo>
                  <a:pt x="3678750" y="1133003"/>
                </a:lnTo>
                <a:lnTo>
                  <a:pt x="3698648" y="1161094"/>
                </a:lnTo>
                <a:lnTo>
                  <a:pt x="3713864" y="1190356"/>
                </a:lnTo>
                <a:lnTo>
                  <a:pt x="3724398" y="1225469"/>
                </a:lnTo>
                <a:lnTo>
                  <a:pt x="3729080" y="1261754"/>
                </a:lnTo>
                <a:lnTo>
                  <a:pt x="3730250" y="1299208"/>
                </a:lnTo>
                <a:lnTo>
                  <a:pt x="3726739" y="1339004"/>
                </a:lnTo>
                <a:lnTo>
                  <a:pt x="3722057" y="1378799"/>
                </a:lnTo>
                <a:lnTo>
                  <a:pt x="3716205" y="1418595"/>
                </a:lnTo>
                <a:lnTo>
                  <a:pt x="3711523" y="1458391"/>
                </a:lnTo>
                <a:lnTo>
                  <a:pt x="3709182" y="1498186"/>
                </a:lnTo>
                <a:lnTo>
                  <a:pt x="3709182" y="1536811"/>
                </a:lnTo>
                <a:lnTo>
                  <a:pt x="3713864" y="1573096"/>
                </a:lnTo>
                <a:lnTo>
                  <a:pt x="3723228" y="1609380"/>
                </a:lnTo>
                <a:lnTo>
                  <a:pt x="3737273" y="1643323"/>
                </a:lnTo>
                <a:lnTo>
                  <a:pt x="3756000" y="1678437"/>
                </a:lnTo>
                <a:lnTo>
                  <a:pt x="3774728" y="1713550"/>
                </a:lnTo>
                <a:lnTo>
                  <a:pt x="3795796" y="1748664"/>
                </a:lnTo>
                <a:lnTo>
                  <a:pt x="3815694" y="1782608"/>
                </a:lnTo>
                <a:lnTo>
                  <a:pt x="3833250" y="1818892"/>
                </a:lnTo>
                <a:lnTo>
                  <a:pt x="3847296" y="1854005"/>
                </a:lnTo>
                <a:lnTo>
                  <a:pt x="3856660" y="1890290"/>
                </a:lnTo>
                <a:lnTo>
                  <a:pt x="3860171" y="1927744"/>
                </a:lnTo>
                <a:lnTo>
                  <a:pt x="3856660" y="1965199"/>
                </a:lnTo>
                <a:lnTo>
                  <a:pt x="3847296" y="2001483"/>
                </a:lnTo>
                <a:lnTo>
                  <a:pt x="3833250" y="2036597"/>
                </a:lnTo>
                <a:lnTo>
                  <a:pt x="3815694" y="2072881"/>
                </a:lnTo>
                <a:lnTo>
                  <a:pt x="3795796" y="2106824"/>
                </a:lnTo>
                <a:lnTo>
                  <a:pt x="3774728" y="2141938"/>
                </a:lnTo>
                <a:lnTo>
                  <a:pt x="3756000" y="2177052"/>
                </a:lnTo>
                <a:lnTo>
                  <a:pt x="3737273" y="2212166"/>
                </a:lnTo>
                <a:lnTo>
                  <a:pt x="3723228" y="2246109"/>
                </a:lnTo>
                <a:lnTo>
                  <a:pt x="3713864" y="2282393"/>
                </a:lnTo>
                <a:lnTo>
                  <a:pt x="3709182" y="2318677"/>
                </a:lnTo>
                <a:lnTo>
                  <a:pt x="3709182" y="2357302"/>
                </a:lnTo>
                <a:lnTo>
                  <a:pt x="3711523" y="2397098"/>
                </a:lnTo>
                <a:lnTo>
                  <a:pt x="3716205" y="2436894"/>
                </a:lnTo>
                <a:lnTo>
                  <a:pt x="3722057" y="2476689"/>
                </a:lnTo>
                <a:lnTo>
                  <a:pt x="3726739" y="2516485"/>
                </a:lnTo>
                <a:lnTo>
                  <a:pt x="3730250" y="2556280"/>
                </a:lnTo>
                <a:lnTo>
                  <a:pt x="3729080" y="2593735"/>
                </a:lnTo>
                <a:lnTo>
                  <a:pt x="3724398" y="2630019"/>
                </a:lnTo>
                <a:lnTo>
                  <a:pt x="3713864" y="2665133"/>
                </a:lnTo>
                <a:lnTo>
                  <a:pt x="3698648" y="2694394"/>
                </a:lnTo>
                <a:lnTo>
                  <a:pt x="3678750" y="2722485"/>
                </a:lnTo>
                <a:lnTo>
                  <a:pt x="3655341" y="2747065"/>
                </a:lnTo>
                <a:lnTo>
                  <a:pt x="3628420" y="2771645"/>
                </a:lnTo>
                <a:lnTo>
                  <a:pt x="3600329" y="2793883"/>
                </a:lnTo>
                <a:lnTo>
                  <a:pt x="3571068" y="2816122"/>
                </a:lnTo>
                <a:lnTo>
                  <a:pt x="3540636" y="2838361"/>
                </a:lnTo>
                <a:lnTo>
                  <a:pt x="3512545" y="2860599"/>
                </a:lnTo>
                <a:lnTo>
                  <a:pt x="3485624" y="2884009"/>
                </a:lnTo>
                <a:lnTo>
                  <a:pt x="3462215" y="2910929"/>
                </a:lnTo>
                <a:lnTo>
                  <a:pt x="3441147" y="2936679"/>
                </a:lnTo>
                <a:lnTo>
                  <a:pt x="3424760" y="2965941"/>
                </a:lnTo>
                <a:lnTo>
                  <a:pt x="3410715" y="2997543"/>
                </a:lnTo>
                <a:lnTo>
                  <a:pt x="3399010" y="3031486"/>
                </a:lnTo>
                <a:lnTo>
                  <a:pt x="3388476" y="3066600"/>
                </a:lnTo>
                <a:lnTo>
                  <a:pt x="3379113" y="3101714"/>
                </a:lnTo>
                <a:lnTo>
                  <a:pt x="3369749" y="3137998"/>
                </a:lnTo>
                <a:lnTo>
                  <a:pt x="3359215" y="3171941"/>
                </a:lnTo>
                <a:lnTo>
                  <a:pt x="3347510" y="3205885"/>
                </a:lnTo>
                <a:lnTo>
                  <a:pt x="3333465" y="3237487"/>
                </a:lnTo>
                <a:lnTo>
                  <a:pt x="3315908" y="3265578"/>
                </a:lnTo>
                <a:lnTo>
                  <a:pt x="3294840" y="3291328"/>
                </a:lnTo>
                <a:lnTo>
                  <a:pt x="3269090" y="3312396"/>
                </a:lnTo>
                <a:lnTo>
                  <a:pt x="3240999" y="3329953"/>
                </a:lnTo>
                <a:lnTo>
                  <a:pt x="3209396" y="3343999"/>
                </a:lnTo>
                <a:lnTo>
                  <a:pt x="3175453" y="3355703"/>
                </a:lnTo>
                <a:lnTo>
                  <a:pt x="3141510" y="3366237"/>
                </a:lnTo>
                <a:lnTo>
                  <a:pt x="3105226" y="3375601"/>
                </a:lnTo>
                <a:lnTo>
                  <a:pt x="3070112" y="3384965"/>
                </a:lnTo>
                <a:lnTo>
                  <a:pt x="3034998" y="3395499"/>
                </a:lnTo>
                <a:lnTo>
                  <a:pt x="3001055" y="3407203"/>
                </a:lnTo>
                <a:lnTo>
                  <a:pt x="2969452" y="3421249"/>
                </a:lnTo>
                <a:lnTo>
                  <a:pt x="2940191" y="3437635"/>
                </a:lnTo>
                <a:lnTo>
                  <a:pt x="2914441" y="3458704"/>
                </a:lnTo>
                <a:lnTo>
                  <a:pt x="2887520" y="3482113"/>
                </a:lnTo>
                <a:lnTo>
                  <a:pt x="2864111" y="3509033"/>
                </a:lnTo>
                <a:lnTo>
                  <a:pt x="2841872" y="3537124"/>
                </a:lnTo>
                <a:lnTo>
                  <a:pt x="2819634" y="3566386"/>
                </a:lnTo>
                <a:lnTo>
                  <a:pt x="2797395" y="3595647"/>
                </a:lnTo>
                <a:lnTo>
                  <a:pt x="2775156" y="3623738"/>
                </a:lnTo>
                <a:lnTo>
                  <a:pt x="2750577" y="3650659"/>
                </a:lnTo>
                <a:lnTo>
                  <a:pt x="2725997" y="3674068"/>
                </a:lnTo>
                <a:lnTo>
                  <a:pt x="2697906" y="3693966"/>
                </a:lnTo>
                <a:lnTo>
                  <a:pt x="2668644" y="3709182"/>
                </a:lnTo>
                <a:lnTo>
                  <a:pt x="2633531" y="3719716"/>
                </a:lnTo>
                <a:lnTo>
                  <a:pt x="2597247" y="3724398"/>
                </a:lnTo>
                <a:lnTo>
                  <a:pt x="2559792" y="3725568"/>
                </a:lnTo>
                <a:lnTo>
                  <a:pt x="2519996" y="3722057"/>
                </a:lnTo>
                <a:lnTo>
                  <a:pt x="2480201" y="3717375"/>
                </a:lnTo>
                <a:lnTo>
                  <a:pt x="2440405" y="3711523"/>
                </a:lnTo>
                <a:lnTo>
                  <a:pt x="2400610" y="3706841"/>
                </a:lnTo>
                <a:lnTo>
                  <a:pt x="2360814" y="3704500"/>
                </a:lnTo>
                <a:lnTo>
                  <a:pt x="2322189" y="3704500"/>
                </a:lnTo>
                <a:lnTo>
                  <a:pt x="2285905" y="3709182"/>
                </a:lnTo>
                <a:lnTo>
                  <a:pt x="2248450" y="3718545"/>
                </a:lnTo>
                <a:lnTo>
                  <a:pt x="2214507" y="3732591"/>
                </a:lnTo>
                <a:lnTo>
                  <a:pt x="2179393" y="3751318"/>
                </a:lnTo>
                <a:lnTo>
                  <a:pt x="2144279" y="3770045"/>
                </a:lnTo>
                <a:lnTo>
                  <a:pt x="2109166" y="3791114"/>
                </a:lnTo>
                <a:lnTo>
                  <a:pt x="2075222" y="3811011"/>
                </a:lnTo>
                <a:lnTo>
                  <a:pt x="2038938" y="3828568"/>
                </a:lnTo>
                <a:lnTo>
                  <a:pt x="2003824" y="3842614"/>
                </a:lnTo>
                <a:lnTo>
                  <a:pt x="1967540" y="3851978"/>
                </a:lnTo>
                <a:lnTo>
                  <a:pt x="1930086" y="3855489"/>
                </a:lnTo>
                <a:lnTo>
                  <a:pt x="1892631" y="3851978"/>
                </a:lnTo>
                <a:lnTo>
                  <a:pt x="1856347" y="3842614"/>
                </a:lnTo>
                <a:lnTo>
                  <a:pt x="1821233" y="3828568"/>
                </a:lnTo>
                <a:lnTo>
                  <a:pt x="1784949" y="3811011"/>
                </a:lnTo>
                <a:lnTo>
                  <a:pt x="1751005" y="3791114"/>
                </a:lnTo>
                <a:lnTo>
                  <a:pt x="1715892" y="3770045"/>
                </a:lnTo>
                <a:lnTo>
                  <a:pt x="1680778" y="3751318"/>
                </a:lnTo>
                <a:lnTo>
                  <a:pt x="1645664" y="3732591"/>
                </a:lnTo>
                <a:lnTo>
                  <a:pt x="1610550" y="3718545"/>
                </a:lnTo>
                <a:lnTo>
                  <a:pt x="1574266" y="3709182"/>
                </a:lnTo>
                <a:lnTo>
                  <a:pt x="1537982" y="3704500"/>
                </a:lnTo>
                <a:lnTo>
                  <a:pt x="1499357" y="3704500"/>
                </a:lnTo>
                <a:lnTo>
                  <a:pt x="1459561" y="3706841"/>
                </a:lnTo>
                <a:lnTo>
                  <a:pt x="1419766" y="3711523"/>
                </a:lnTo>
                <a:lnTo>
                  <a:pt x="1379970" y="3717375"/>
                </a:lnTo>
                <a:lnTo>
                  <a:pt x="1340175" y="3722057"/>
                </a:lnTo>
                <a:lnTo>
                  <a:pt x="1300379" y="3725568"/>
                </a:lnTo>
                <a:lnTo>
                  <a:pt x="1262924" y="3724398"/>
                </a:lnTo>
                <a:lnTo>
                  <a:pt x="1226640" y="3719716"/>
                </a:lnTo>
                <a:lnTo>
                  <a:pt x="1191526" y="3709182"/>
                </a:lnTo>
                <a:lnTo>
                  <a:pt x="1162265" y="3693966"/>
                </a:lnTo>
                <a:lnTo>
                  <a:pt x="1134174" y="3674068"/>
                </a:lnTo>
                <a:lnTo>
                  <a:pt x="1109594" y="3650659"/>
                </a:lnTo>
                <a:lnTo>
                  <a:pt x="1085015" y="3623738"/>
                </a:lnTo>
                <a:lnTo>
                  <a:pt x="1062776" y="3595647"/>
                </a:lnTo>
                <a:lnTo>
                  <a:pt x="1040537" y="3566386"/>
                </a:lnTo>
                <a:lnTo>
                  <a:pt x="1018299" y="3537124"/>
                </a:lnTo>
                <a:lnTo>
                  <a:pt x="996060" y="3509033"/>
                </a:lnTo>
                <a:lnTo>
                  <a:pt x="972651" y="3482113"/>
                </a:lnTo>
                <a:lnTo>
                  <a:pt x="945730" y="3458704"/>
                </a:lnTo>
                <a:lnTo>
                  <a:pt x="919980" y="3437635"/>
                </a:lnTo>
                <a:lnTo>
                  <a:pt x="890719" y="3421249"/>
                </a:lnTo>
                <a:lnTo>
                  <a:pt x="859116" y="3407203"/>
                </a:lnTo>
                <a:lnTo>
                  <a:pt x="825173" y="3395499"/>
                </a:lnTo>
                <a:lnTo>
                  <a:pt x="790059" y="3384965"/>
                </a:lnTo>
                <a:lnTo>
                  <a:pt x="754946" y="3375601"/>
                </a:lnTo>
                <a:lnTo>
                  <a:pt x="718662" y="3366237"/>
                </a:lnTo>
                <a:lnTo>
                  <a:pt x="684718" y="3355703"/>
                </a:lnTo>
                <a:lnTo>
                  <a:pt x="650775" y="3343999"/>
                </a:lnTo>
                <a:lnTo>
                  <a:pt x="619173" y="3329953"/>
                </a:lnTo>
                <a:lnTo>
                  <a:pt x="591082" y="3312396"/>
                </a:lnTo>
                <a:lnTo>
                  <a:pt x="565332" y="3291328"/>
                </a:lnTo>
                <a:lnTo>
                  <a:pt x="544263" y="3265578"/>
                </a:lnTo>
                <a:lnTo>
                  <a:pt x="526706" y="3237487"/>
                </a:lnTo>
                <a:lnTo>
                  <a:pt x="512661" y="3205885"/>
                </a:lnTo>
                <a:lnTo>
                  <a:pt x="500956" y="3171941"/>
                </a:lnTo>
                <a:lnTo>
                  <a:pt x="490422" y="3137998"/>
                </a:lnTo>
                <a:lnTo>
                  <a:pt x="481059" y="3101714"/>
                </a:lnTo>
                <a:lnTo>
                  <a:pt x="471695" y="3066600"/>
                </a:lnTo>
                <a:lnTo>
                  <a:pt x="461161" y="3031486"/>
                </a:lnTo>
                <a:lnTo>
                  <a:pt x="449456" y="2997543"/>
                </a:lnTo>
                <a:lnTo>
                  <a:pt x="435411" y="2965941"/>
                </a:lnTo>
                <a:lnTo>
                  <a:pt x="419024" y="2936679"/>
                </a:lnTo>
                <a:lnTo>
                  <a:pt x="397956" y="2910929"/>
                </a:lnTo>
                <a:lnTo>
                  <a:pt x="374547" y="2884009"/>
                </a:lnTo>
                <a:lnTo>
                  <a:pt x="347626" y="2860599"/>
                </a:lnTo>
                <a:lnTo>
                  <a:pt x="318365" y="2838361"/>
                </a:lnTo>
                <a:lnTo>
                  <a:pt x="289103" y="2816122"/>
                </a:lnTo>
                <a:lnTo>
                  <a:pt x="259842" y="2793883"/>
                </a:lnTo>
                <a:lnTo>
                  <a:pt x="231751" y="2771645"/>
                </a:lnTo>
                <a:lnTo>
                  <a:pt x="204830" y="2747065"/>
                </a:lnTo>
                <a:lnTo>
                  <a:pt x="181421" y="2722485"/>
                </a:lnTo>
                <a:lnTo>
                  <a:pt x="161523" y="2694394"/>
                </a:lnTo>
                <a:lnTo>
                  <a:pt x="146308" y="2665133"/>
                </a:lnTo>
                <a:lnTo>
                  <a:pt x="135773" y="2630019"/>
                </a:lnTo>
                <a:lnTo>
                  <a:pt x="131092" y="2593735"/>
                </a:lnTo>
                <a:lnTo>
                  <a:pt x="129921" y="2556280"/>
                </a:lnTo>
                <a:lnTo>
                  <a:pt x="133432" y="2516485"/>
                </a:lnTo>
                <a:lnTo>
                  <a:pt x="138114" y="2476689"/>
                </a:lnTo>
                <a:lnTo>
                  <a:pt x="143967" y="2436894"/>
                </a:lnTo>
                <a:lnTo>
                  <a:pt x="148648" y="2397098"/>
                </a:lnTo>
                <a:lnTo>
                  <a:pt x="150989" y="2357302"/>
                </a:lnTo>
                <a:lnTo>
                  <a:pt x="150989" y="2318677"/>
                </a:lnTo>
                <a:lnTo>
                  <a:pt x="146308" y="2282393"/>
                </a:lnTo>
                <a:lnTo>
                  <a:pt x="136944" y="2246109"/>
                </a:lnTo>
                <a:lnTo>
                  <a:pt x="122898" y="2212166"/>
                </a:lnTo>
                <a:lnTo>
                  <a:pt x="105341" y="2177052"/>
                </a:lnTo>
                <a:lnTo>
                  <a:pt x="85444" y="2141938"/>
                </a:lnTo>
                <a:lnTo>
                  <a:pt x="64375" y="2106824"/>
                </a:lnTo>
                <a:lnTo>
                  <a:pt x="44478" y="2072881"/>
                </a:lnTo>
                <a:lnTo>
                  <a:pt x="26921" y="2036597"/>
                </a:lnTo>
                <a:lnTo>
                  <a:pt x="12875" y="2001483"/>
                </a:lnTo>
                <a:lnTo>
                  <a:pt x="3512" y="1965199"/>
                </a:lnTo>
                <a:lnTo>
                  <a:pt x="0" y="1927744"/>
                </a:lnTo>
                <a:lnTo>
                  <a:pt x="3512" y="1890290"/>
                </a:lnTo>
                <a:lnTo>
                  <a:pt x="12875" y="1854005"/>
                </a:lnTo>
                <a:lnTo>
                  <a:pt x="26921" y="1818892"/>
                </a:lnTo>
                <a:lnTo>
                  <a:pt x="44478" y="1782608"/>
                </a:lnTo>
                <a:lnTo>
                  <a:pt x="64375" y="1748664"/>
                </a:lnTo>
                <a:lnTo>
                  <a:pt x="85444" y="1713550"/>
                </a:lnTo>
                <a:lnTo>
                  <a:pt x="105341" y="1678437"/>
                </a:lnTo>
                <a:lnTo>
                  <a:pt x="122898" y="1643323"/>
                </a:lnTo>
                <a:lnTo>
                  <a:pt x="136944" y="1609380"/>
                </a:lnTo>
                <a:lnTo>
                  <a:pt x="146308" y="1573096"/>
                </a:lnTo>
                <a:lnTo>
                  <a:pt x="150989" y="1536811"/>
                </a:lnTo>
                <a:lnTo>
                  <a:pt x="150989" y="1498186"/>
                </a:lnTo>
                <a:lnTo>
                  <a:pt x="148648" y="1458391"/>
                </a:lnTo>
                <a:lnTo>
                  <a:pt x="143967" y="1418595"/>
                </a:lnTo>
                <a:lnTo>
                  <a:pt x="138114" y="1378799"/>
                </a:lnTo>
                <a:lnTo>
                  <a:pt x="133432" y="1339004"/>
                </a:lnTo>
                <a:lnTo>
                  <a:pt x="129921" y="1299208"/>
                </a:lnTo>
                <a:lnTo>
                  <a:pt x="131092" y="1261754"/>
                </a:lnTo>
                <a:lnTo>
                  <a:pt x="135773" y="1225469"/>
                </a:lnTo>
                <a:lnTo>
                  <a:pt x="146308" y="1190356"/>
                </a:lnTo>
                <a:lnTo>
                  <a:pt x="161523" y="1161094"/>
                </a:lnTo>
                <a:lnTo>
                  <a:pt x="181421" y="1133003"/>
                </a:lnTo>
                <a:lnTo>
                  <a:pt x="204830" y="1108424"/>
                </a:lnTo>
                <a:lnTo>
                  <a:pt x="231751" y="1083844"/>
                </a:lnTo>
                <a:lnTo>
                  <a:pt x="259842" y="1061605"/>
                </a:lnTo>
                <a:lnTo>
                  <a:pt x="289103" y="1039367"/>
                </a:lnTo>
                <a:lnTo>
                  <a:pt x="318365" y="1017128"/>
                </a:lnTo>
                <a:lnTo>
                  <a:pt x="347626" y="994889"/>
                </a:lnTo>
                <a:lnTo>
                  <a:pt x="374547" y="971480"/>
                </a:lnTo>
                <a:lnTo>
                  <a:pt x="397956" y="944560"/>
                </a:lnTo>
                <a:lnTo>
                  <a:pt x="419024" y="918809"/>
                </a:lnTo>
                <a:lnTo>
                  <a:pt x="435411" y="889548"/>
                </a:lnTo>
                <a:lnTo>
                  <a:pt x="449456" y="857946"/>
                </a:lnTo>
                <a:lnTo>
                  <a:pt x="461161" y="824002"/>
                </a:lnTo>
                <a:lnTo>
                  <a:pt x="471695" y="788889"/>
                </a:lnTo>
                <a:lnTo>
                  <a:pt x="481059" y="753775"/>
                </a:lnTo>
                <a:lnTo>
                  <a:pt x="490422" y="717491"/>
                </a:lnTo>
                <a:lnTo>
                  <a:pt x="500956" y="683547"/>
                </a:lnTo>
                <a:lnTo>
                  <a:pt x="512661" y="649604"/>
                </a:lnTo>
                <a:lnTo>
                  <a:pt x="526706" y="618002"/>
                </a:lnTo>
                <a:lnTo>
                  <a:pt x="544263" y="589911"/>
                </a:lnTo>
                <a:lnTo>
                  <a:pt x="565332" y="564161"/>
                </a:lnTo>
                <a:lnTo>
                  <a:pt x="591082" y="543092"/>
                </a:lnTo>
                <a:lnTo>
                  <a:pt x="619173" y="525535"/>
                </a:lnTo>
                <a:lnTo>
                  <a:pt x="650775" y="511490"/>
                </a:lnTo>
                <a:lnTo>
                  <a:pt x="684718" y="499785"/>
                </a:lnTo>
                <a:lnTo>
                  <a:pt x="718662" y="489251"/>
                </a:lnTo>
                <a:lnTo>
                  <a:pt x="754946" y="479888"/>
                </a:lnTo>
                <a:lnTo>
                  <a:pt x="790059" y="470524"/>
                </a:lnTo>
                <a:lnTo>
                  <a:pt x="825173" y="459990"/>
                </a:lnTo>
                <a:lnTo>
                  <a:pt x="859116" y="448285"/>
                </a:lnTo>
                <a:lnTo>
                  <a:pt x="890719" y="434240"/>
                </a:lnTo>
                <a:lnTo>
                  <a:pt x="919980" y="417853"/>
                </a:lnTo>
                <a:lnTo>
                  <a:pt x="945730" y="396785"/>
                </a:lnTo>
                <a:lnTo>
                  <a:pt x="972651" y="373376"/>
                </a:lnTo>
                <a:lnTo>
                  <a:pt x="996060" y="346455"/>
                </a:lnTo>
                <a:lnTo>
                  <a:pt x="1018299" y="318364"/>
                </a:lnTo>
                <a:lnTo>
                  <a:pt x="1040537" y="289103"/>
                </a:lnTo>
                <a:lnTo>
                  <a:pt x="1062776" y="259841"/>
                </a:lnTo>
                <a:lnTo>
                  <a:pt x="1085015" y="231750"/>
                </a:lnTo>
                <a:lnTo>
                  <a:pt x="1109594" y="204830"/>
                </a:lnTo>
                <a:lnTo>
                  <a:pt x="1134174" y="181421"/>
                </a:lnTo>
                <a:lnTo>
                  <a:pt x="1162265" y="161523"/>
                </a:lnTo>
                <a:lnTo>
                  <a:pt x="1191526" y="146307"/>
                </a:lnTo>
                <a:lnTo>
                  <a:pt x="1226640" y="135773"/>
                </a:lnTo>
                <a:lnTo>
                  <a:pt x="1262924" y="131091"/>
                </a:lnTo>
                <a:lnTo>
                  <a:pt x="1300379" y="129921"/>
                </a:lnTo>
                <a:lnTo>
                  <a:pt x="1340175" y="133432"/>
                </a:lnTo>
                <a:lnTo>
                  <a:pt x="1379970" y="138114"/>
                </a:lnTo>
                <a:lnTo>
                  <a:pt x="1419766" y="143966"/>
                </a:lnTo>
                <a:lnTo>
                  <a:pt x="1459561" y="148648"/>
                </a:lnTo>
                <a:lnTo>
                  <a:pt x="1499357" y="150989"/>
                </a:lnTo>
                <a:lnTo>
                  <a:pt x="1537982" y="150989"/>
                </a:lnTo>
                <a:lnTo>
                  <a:pt x="1574266" y="146307"/>
                </a:lnTo>
                <a:lnTo>
                  <a:pt x="1610550" y="136943"/>
                </a:lnTo>
                <a:lnTo>
                  <a:pt x="1645664" y="122898"/>
                </a:lnTo>
                <a:lnTo>
                  <a:pt x="1680778" y="104171"/>
                </a:lnTo>
                <a:lnTo>
                  <a:pt x="1715892" y="85443"/>
                </a:lnTo>
                <a:lnTo>
                  <a:pt x="1751005" y="64375"/>
                </a:lnTo>
                <a:lnTo>
                  <a:pt x="1784949" y="44477"/>
                </a:lnTo>
                <a:lnTo>
                  <a:pt x="1821233" y="26920"/>
                </a:lnTo>
                <a:lnTo>
                  <a:pt x="1856347" y="12875"/>
                </a:lnTo>
                <a:lnTo>
                  <a:pt x="1892631" y="3511"/>
                </a:lnTo>
                <a:close/>
              </a:path>
            </a:pathLst>
          </a:custGeom>
        </p:spPr>
      </p:pic>
    </p:spTree>
    <p:extLst>
      <p:ext uri="{BB962C8B-B14F-4D97-AF65-F5344CB8AC3E}">
        <p14:creationId xmlns:p14="http://schemas.microsoft.com/office/powerpoint/2010/main" val="30940487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2BF226A2-AA3E-C6C2-B2EF-6061ED55A0FB}"/>
              </a:ext>
            </a:extLst>
          </p:cNvPr>
          <p:cNvSpPr>
            <a:spLocks noGrp="1"/>
          </p:cNvSpPr>
          <p:nvPr>
            <p:ph type="title"/>
          </p:nvPr>
        </p:nvSpPr>
        <p:spPr>
          <a:xfrm>
            <a:off x="1251679" y="645107"/>
            <a:ext cx="3384329" cy="1640894"/>
          </a:xfrm>
        </p:spPr>
        <p:txBody>
          <a:bodyPr anchor="t">
            <a:normAutofit/>
          </a:bodyPr>
          <a:lstStyle/>
          <a:p>
            <a:r>
              <a:rPr lang="nb-NO" sz="4000"/>
              <a:t>M. 2</a:t>
            </a:r>
          </a:p>
        </p:txBody>
      </p:sp>
      <p:sp>
        <p:nvSpPr>
          <p:cNvPr id="3" name="Plassholder for innhold 2">
            <a:extLst>
              <a:ext uri="{FF2B5EF4-FFF2-40B4-BE49-F238E27FC236}">
                <a16:creationId xmlns:a16="http://schemas.microsoft.com/office/drawing/2014/main" id="{535C5272-39C8-5052-FDD0-E8960440E8DA}"/>
              </a:ext>
            </a:extLst>
          </p:cNvPr>
          <p:cNvSpPr>
            <a:spLocks noGrp="1"/>
          </p:cNvSpPr>
          <p:nvPr>
            <p:ph idx="1"/>
          </p:nvPr>
        </p:nvSpPr>
        <p:spPr>
          <a:xfrm>
            <a:off x="1251679" y="2286001"/>
            <a:ext cx="3384330" cy="3940844"/>
          </a:xfrm>
        </p:spPr>
        <p:txBody>
          <a:bodyPr>
            <a:normAutofit/>
          </a:bodyPr>
          <a:lstStyle/>
          <a:p>
            <a:r>
              <a:rPr lang="nb-NO" dirty="0"/>
              <a:t>Utviklet som ekspansjonskort på </a:t>
            </a:r>
            <a:r>
              <a:rPr lang="nb-NO" dirty="0" err="1"/>
              <a:t>laptop’er</a:t>
            </a:r>
            <a:r>
              <a:rPr lang="nb-NO" dirty="0"/>
              <a:t>, men brukes også mye i stasjonære </a:t>
            </a:r>
            <a:r>
              <a:rPr lang="nb-NO" dirty="0" err="1"/>
              <a:t>PC’er</a:t>
            </a:r>
            <a:endParaRPr lang="nb-NO" dirty="0"/>
          </a:p>
          <a:p>
            <a:r>
              <a:rPr lang="nb-NO" dirty="0"/>
              <a:t>Kan være SATA eller </a:t>
            </a:r>
            <a:r>
              <a:rPr lang="nb-NO" dirty="0" err="1"/>
              <a:t>PCIe</a:t>
            </a:r>
            <a:endParaRPr lang="nb-NO" dirty="0"/>
          </a:p>
          <a:p>
            <a:r>
              <a:rPr lang="nb-NO" dirty="0" err="1"/>
              <a:t>NVMe</a:t>
            </a:r>
            <a:r>
              <a:rPr lang="nb-NO" dirty="0"/>
              <a:t> Er en åpen kommunikasjons standard som forbedrer ytelsen til SSD</a:t>
            </a:r>
          </a:p>
          <a:p>
            <a:endParaRPr lang="nb-NO" dirty="0"/>
          </a:p>
          <a:p>
            <a:endParaRPr lang="nb-NO" dirty="0"/>
          </a:p>
          <a:p>
            <a:endParaRPr lang="nb-NO" dirty="0"/>
          </a:p>
        </p:txBody>
      </p:sp>
      <p:pic>
        <p:nvPicPr>
          <p:cNvPr id="5" name="Bilde 4">
            <a:extLst>
              <a:ext uri="{FF2B5EF4-FFF2-40B4-BE49-F238E27FC236}">
                <a16:creationId xmlns:a16="http://schemas.microsoft.com/office/drawing/2014/main" id="{BC217437-5D79-261D-4C6B-D28DB808405C}"/>
              </a:ext>
            </a:extLst>
          </p:cNvPr>
          <p:cNvPicPr>
            <a:picLocks noChangeAspect="1"/>
          </p:cNvPicPr>
          <p:nvPr/>
        </p:nvPicPr>
        <p:blipFill rotWithShape="1">
          <a:blip r:embed="rId2"/>
          <a:srcRect l="27116" r="2416" b="-1"/>
          <a:stretch/>
        </p:blipFill>
        <p:spPr>
          <a:xfrm>
            <a:off x="5279472" y="645107"/>
            <a:ext cx="5995465" cy="5594047"/>
          </a:xfrm>
          <a:prstGeom prst="rect">
            <a:avLst/>
          </a:prstGeom>
        </p:spPr>
      </p:pic>
    </p:spTree>
    <p:extLst>
      <p:ext uri="{BB962C8B-B14F-4D97-AF65-F5344CB8AC3E}">
        <p14:creationId xmlns:p14="http://schemas.microsoft.com/office/powerpoint/2010/main" val="13931240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79" name="Rectangle 3078">
            <a:extLst>
              <a:ext uri="{FF2B5EF4-FFF2-40B4-BE49-F238E27FC236}">
                <a16:creationId xmlns:a16="http://schemas.microsoft.com/office/drawing/2014/main" id="{2D6CE9D5-28BB-4329-B5E2-B06131F27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081" name="Rectangle 3080">
            <a:extLst>
              <a:ext uri="{FF2B5EF4-FFF2-40B4-BE49-F238E27FC236}">
                <a16:creationId xmlns:a16="http://schemas.microsoft.com/office/drawing/2014/main" id="{8D9F7D40-5D59-4F59-A331-D8F7710AC9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83" name="Freeform 11">
            <a:extLst>
              <a:ext uri="{FF2B5EF4-FFF2-40B4-BE49-F238E27FC236}">
                <a16:creationId xmlns:a16="http://schemas.microsoft.com/office/drawing/2014/main" id="{E2B1BC2F-AEBF-4990-A7F9-197AAF28BC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7548664" y="0"/>
            <a:ext cx="4643336"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2" name="Tittel 1">
            <a:extLst>
              <a:ext uri="{FF2B5EF4-FFF2-40B4-BE49-F238E27FC236}">
                <a16:creationId xmlns:a16="http://schemas.microsoft.com/office/drawing/2014/main" id="{BFFD1F89-A391-111D-8FEB-E8320646DFF0}"/>
              </a:ext>
            </a:extLst>
          </p:cNvPr>
          <p:cNvSpPr>
            <a:spLocks noGrp="1"/>
          </p:cNvSpPr>
          <p:nvPr>
            <p:ph type="title"/>
          </p:nvPr>
        </p:nvSpPr>
        <p:spPr>
          <a:xfrm>
            <a:off x="8339328" y="457200"/>
            <a:ext cx="3090672" cy="1197864"/>
          </a:xfrm>
        </p:spPr>
        <p:txBody>
          <a:bodyPr anchor="b">
            <a:normAutofit/>
          </a:bodyPr>
          <a:lstStyle/>
          <a:p>
            <a:r>
              <a:rPr lang="nb-NO" sz="1900">
                <a:solidFill>
                  <a:schemeClr val="accent1"/>
                </a:solidFill>
              </a:rPr>
              <a:t>Optisk lagring</a:t>
            </a:r>
          </a:p>
        </p:txBody>
      </p:sp>
      <p:pic>
        <p:nvPicPr>
          <p:cNvPr id="3074" name="Picture 2" descr="See the source image">
            <a:extLst>
              <a:ext uri="{FF2B5EF4-FFF2-40B4-BE49-F238E27FC236}">
                <a16:creationId xmlns:a16="http://schemas.microsoft.com/office/drawing/2014/main" id="{D4553850-5CEE-ABC4-86EB-A991C5529484}"/>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926927" y="1326681"/>
            <a:ext cx="5978273" cy="3893956"/>
          </a:xfrm>
          <a:prstGeom prst="rect">
            <a:avLst/>
          </a:prstGeom>
          <a:noFill/>
          <a:extLst>
            <a:ext uri="{909E8E84-426E-40DD-AFC4-6F175D3DCCD1}">
              <a14:hiddenFill xmlns:a14="http://schemas.microsoft.com/office/drawing/2010/main">
                <a:solidFill>
                  <a:srgbClr val="FFFFFF"/>
                </a:solidFill>
              </a14:hiddenFill>
            </a:ext>
          </a:extLst>
        </p:spPr>
      </p:pic>
      <p:sp>
        <p:nvSpPr>
          <p:cNvPr id="3" name="Plassholder for innhold 2">
            <a:extLst>
              <a:ext uri="{FF2B5EF4-FFF2-40B4-BE49-F238E27FC236}">
                <a16:creationId xmlns:a16="http://schemas.microsoft.com/office/drawing/2014/main" id="{3FAE7DCD-1A80-080B-EEDF-00F430928EAD}"/>
              </a:ext>
            </a:extLst>
          </p:cNvPr>
          <p:cNvSpPr>
            <a:spLocks noGrp="1"/>
          </p:cNvSpPr>
          <p:nvPr>
            <p:ph idx="1"/>
          </p:nvPr>
        </p:nvSpPr>
        <p:spPr>
          <a:xfrm>
            <a:off x="8339328" y="1655065"/>
            <a:ext cx="3090672" cy="4224528"/>
          </a:xfrm>
        </p:spPr>
        <p:txBody>
          <a:bodyPr>
            <a:normAutofit/>
          </a:bodyPr>
          <a:lstStyle/>
          <a:p>
            <a:r>
              <a:rPr lang="nb-NO" sz="1600">
                <a:solidFill>
                  <a:schemeClr val="bg1"/>
                </a:solidFill>
              </a:rPr>
              <a:t>En floppy disk pleide å ta 1,44 MB; CD-ROM’en revolusjonerte verden med 600MB</a:t>
            </a:r>
          </a:p>
          <a:p>
            <a:r>
              <a:rPr lang="nb-NO" sz="1600">
                <a:solidFill>
                  <a:schemeClr val="bg1"/>
                </a:solidFill>
              </a:rPr>
              <a:t>DVD-ROM tok over og nå har vi Blu-Ray som kan holde opptil 100GB</a:t>
            </a:r>
          </a:p>
          <a:p>
            <a:endParaRPr lang="nb-NO" sz="1600">
              <a:solidFill>
                <a:schemeClr val="bg1"/>
              </a:solidFill>
            </a:endParaRPr>
          </a:p>
        </p:txBody>
      </p:sp>
    </p:spTree>
    <p:extLst>
      <p:ext uri="{BB962C8B-B14F-4D97-AF65-F5344CB8AC3E}">
        <p14:creationId xmlns:p14="http://schemas.microsoft.com/office/powerpoint/2010/main" val="9926926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7042D110-249B-77A8-3E98-74B4B5AC1357}"/>
              </a:ext>
            </a:extLst>
          </p:cNvPr>
          <p:cNvSpPr>
            <a:spLocks noGrp="1"/>
          </p:cNvSpPr>
          <p:nvPr>
            <p:ph type="title"/>
          </p:nvPr>
        </p:nvSpPr>
        <p:spPr/>
        <p:txBody>
          <a:bodyPr/>
          <a:lstStyle/>
          <a:p>
            <a:r>
              <a:rPr lang="nb-NO" dirty="0" err="1"/>
              <a:t>Redudant</a:t>
            </a:r>
            <a:r>
              <a:rPr lang="nb-NO" dirty="0"/>
              <a:t> </a:t>
            </a:r>
            <a:r>
              <a:rPr lang="nb-NO" dirty="0" err="1"/>
              <a:t>array</a:t>
            </a:r>
            <a:r>
              <a:rPr lang="nb-NO" dirty="0"/>
              <a:t> </a:t>
            </a:r>
            <a:r>
              <a:rPr lang="nb-NO" dirty="0" err="1"/>
              <a:t>of</a:t>
            </a:r>
            <a:r>
              <a:rPr lang="nb-NO" dirty="0"/>
              <a:t> </a:t>
            </a:r>
            <a:r>
              <a:rPr lang="nb-NO" dirty="0" err="1"/>
              <a:t>independent</a:t>
            </a:r>
            <a:r>
              <a:rPr lang="nb-NO" dirty="0"/>
              <a:t> / </a:t>
            </a:r>
            <a:r>
              <a:rPr lang="nb-NO" dirty="0" err="1"/>
              <a:t>inexpensive</a:t>
            </a:r>
            <a:r>
              <a:rPr lang="nb-NO" dirty="0"/>
              <a:t> disks</a:t>
            </a:r>
          </a:p>
        </p:txBody>
      </p:sp>
      <p:sp>
        <p:nvSpPr>
          <p:cNvPr id="3" name="Plassholder for innhold 2">
            <a:extLst>
              <a:ext uri="{FF2B5EF4-FFF2-40B4-BE49-F238E27FC236}">
                <a16:creationId xmlns:a16="http://schemas.microsoft.com/office/drawing/2014/main" id="{587F7AC9-E3FC-6CB7-65C6-46F1EB6B3D69}"/>
              </a:ext>
            </a:extLst>
          </p:cNvPr>
          <p:cNvSpPr>
            <a:spLocks noGrp="1"/>
          </p:cNvSpPr>
          <p:nvPr>
            <p:ph idx="1"/>
          </p:nvPr>
        </p:nvSpPr>
        <p:spPr/>
        <p:txBody>
          <a:bodyPr/>
          <a:lstStyle/>
          <a:p>
            <a:r>
              <a:rPr lang="nb-NO" dirty="0"/>
              <a:t>Gir enten økt hastighet eller økt sikkerhet, eller begge deler, gjennom å behandle data på flere disker som én disk</a:t>
            </a:r>
          </a:p>
          <a:p>
            <a:r>
              <a:rPr lang="nb-NO" dirty="0"/>
              <a:t>Mye vanligere før – men fortsatt i bruk</a:t>
            </a:r>
          </a:p>
        </p:txBody>
      </p:sp>
    </p:spTree>
    <p:extLst>
      <p:ext uri="{BB962C8B-B14F-4D97-AF65-F5344CB8AC3E}">
        <p14:creationId xmlns:p14="http://schemas.microsoft.com/office/powerpoint/2010/main" val="658070409"/>
      </p:ext>
    </p:extLst>
  </p:cSld>
  <p:clrMapOvr>
    <a:masterClrMapping/>
  </p:clrMapOvr>
</p:sld>
</file>

<file path=ppt/theme/theme1.xml><?xml version="1.0" encoding="utf-8"?>
<a:theme xmlns:a="http://schemas.openxmlformats.org/drawingml/2006/main" name="Kort">
  <a:themeElements>
    <a:clrScheme name="Kort">
      <a:dk1>
        <a:sysClr val="windowText" lastClr="000000"/>
      </a:dk1>
      <a:lt1>
        <a:sysClr val="window" lastClr="FFFFFF"/>
      </a:lt1>
      <a:dk2>
        <a:srgbClr val="2A1A00"/>
      </a:dk2>
      <a:lt2>
        <a:srgbClr val="F3F3F2"/>
      </a:lt2>
      <a:accent1>
        <a:srgbClr val="F8B323"/>
      </a:accent1>
      <a:accent2>
        <a:srgbClr val="656A59"/>
      </a:accent2>
      <a:accent3>
        <a:srgbClr val="46B2B5"/>
      </a:accent3>
      <a:accent4>
        <a:srgbClr val="8CAA7E"/>
      </a:accent4>
      <a:accent5>
        <a:srgbClr val="D36F68"/>
      </a:accent5>
      <a:accent6>
        <a:srgbClr val="826276"/>
      </a:accent6>
      <a:hlink>
        <a:srgbClr val="46B2B5"/>
      </a:hlink>
      <a:folHlink>
        <a:srgbClr val="A46694"/>
      </a:folHlink>
    </a:clrScheme>
    <a:fontScheme name="Kort">
      <a:majorFont>
        <a:latin typeface="Impact" panose="020B080603090205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ill Sans MT" panose="020B0502020104020203"/>
        <a:ea typeface=""/>
        <a:cs typeface=""/>
        <a:font script="Grek" typeface="Corbel"/>
        <a:font script="Cyrl" typeface="Corbel"/>
        <a:font script="Jpan" typeface="メイリオ"/>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Kort">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12700" cap="flat" cmpd="sng" algn="in">
          <a:solidFill>
            <a:schemeClr val="phClr"/>
          </a:solidFill>
          <a:prstDash val="solid"/>
        </a:ln>
        <a:ln w="50800" cap="flat" cmpd="sng" algn="in">
          <a:solidFill>
            <a:schemeClr val="phClr"/>
          </a:solidFill>
          <a:prstDash val="solid"/>
        </a:ln>
      </a:lnStyleLst>
      <a:effectStyleLst>
        <a:effectStyle>
          <a:effectLst/>
        </a:effectStyle>
        <a:effectStyle>
          <a:effectLst/>
        </a:effectStyle>
        <a:effectStyle>
          <a:effectLst>
            <a:outerShdw blurRad="38100" dist="25400" dir="5400000" algn="ctr" rotWithShape="0">
              <a:srgbClr val="000000">
                <a:alpha val="2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adge" id="{71A07785-5930-41D4-9A83-E23602B48E98}" vid="{771EA782-DFA6-45B1-AEA3-661F1715B310}"/>
    </a:ext>
  </a:extLst>
</a:theme>
</file>

<file path=ppt/theme/theme2.xml><?xml version="1.0" encoding="utf-8"?>
<a:theme xmlns:a="http://schemas.openxmlformats.org/drawingml/2006/main" name="Office-t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TM10001106[[fn=Kort]]</Template>
  <TotalTime>1592</TotalTime>
  <Words>653</Words>
  <Application>Microsoft Office PowerPoint</Application>
  <PresentationFormat>Widescreen</PresentationFormat>
  <Paragraphs>89</Paragraphs>
  <Slides>15</Slides>
  <Notes>7</Notes>
  <HiddenSlides>0</HiddenSlides>
  <MMClips>1</MMClips>
  <ScaleCrop>false</ScaleCrop>
  <HeadingPairs>
    <vt:vector size="6" baseType="variant">
      <vt:variant>
        <vt:lpstr>Brukte skrifter</vt:lpstr>
      </vt:variant>
      <vt:variant>
        <vt:i4>5</vt:i4>
      </vt:variant>
      <vt:variant>
        <vt:lpstr>Tema</vt:lpstr>
      </vt:variant>
      <vt:variant>
        <vt:i4>1</vt:i4>
      </vt:variant>
      <vt:variant>
        <vt:lpstr>Lysbildetitler</vt:lpstr>
      </vt:variant>
      <vt:variant>
        <vt:i4>15</vt:i4>
      </vt:variant>
    </vt:vector>
  </HeadingPairs>
  <TitlesOfParts>
    <vt:vector size="21" baseType="lpstr">
      <vt:lpstr>Arial</vt:lpstr>
      <vt:lpstr>Calibri</vt:lpstr>
      <vt:lpstr>Gill Sans MT</vt:lpstr>
      <vt:lpstr>Impact</vt:lpstr>
      <vt:lpstr>Open Sans</vt:lpstr>
      <vt:lpstr>Kort</vt:lpstr>
      <vt:lpstr>Lagring av data</vt:lpstr>
      <vt:lpstr>Hva skal vi gjennom</vt:lpstr>
      <vt:lpstr>Hard disk drives (Hdd)</vt:lpstr>
      <vt:lpstr>Solid State drives (SSD)</vt:lpstr>
      <vt:lpstr>HDD vs SSD</vt:lpstr>
      <vt:lpstr>interface</vt:lpstr>
      <vt:lpstr>M. 2</vt:lpstr>
      <vt:lpstr>Optisk lagring</vt:lpstr>
      <vt:lpstr>Redudant array of independent / inexpensive disks</vt:lpstr>
      <vt:lpstr>RAID 0</vt:lpstr>
      <vt:lpstr>Raid 1 – disk mirroring</vt:lpstr>
      <vt:lpstr>RAID 5</vt:lpstr>
      <vt:lpstr>RAID 10</vt:lpstr>
      <vt:lpstr>Hva er dette</vt:lpstr>
      <vt:lpstr>Removable storage devices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Lagring av data</dc:title>
  <dc:creator>Morten Bergfall</dc:creator>
  <cp:lastModifiedBy>Bergfall, Morten</cp:lastModifiedBy>
  <cp:revision>1</cp:revision>
  <dcterms:created xsi:type="dcterms:W3CDTF">2022-09-23T11:20:59Z</dcterms:created>
  <dcterms:modified xsi:type="dcterms:W3CDTF">2022-09-25T19:06:57Z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8ec6f3c4-656f-44b6-be73-72350d231806_Enabled">
    <vt:lpwstr>true</vt:lpwstr>
  </property>
  <property fmtid="{D5CDD505-2E9C-101B-9397-08002B2CF9AE}" pid="3" name="MSIP_Label_8ec6f3c4-656f-44b6-be73-72350d231806_SetDate">
    <vt:lpwstr>2022-09-23T13:03:35Z</vt:lpwstr>
  </property>
  <property fmtid="{D5CDD505-2E9C-101B-9397-08002B2CF9AE}" pid="4" name="MSIP_Label_8ec6f3c4-656f-44b6-be73-72350d231806_Method">
    <vt:lpwstr>Privileged</vt:lpwstr>
  </property>
  <property fmtid="{D5CDD505-2E9C-101B-9397-08002B2CF9AE}" pid="5" name="MSIP_Label_8ec6f3c4-656f-44b6-be73-72350d231806_Name">
    <vt:lpwstr>8ec6f3c4-656f-44b6-be73-72350d231806</vt:lpwstr>
  </property>
  <property fmtid="{D5CDD505-2E9C-101B-9397-08002B2CF9AE}" pid="6" name="MSIP_Label_8ec6f3c4-656f-44b6-be73-72350d231806_SiteId">
    <vt:lpwstr>7e1792ae-4f1a-4ff7-b80b-57b69beb7168</vt:lpwstr>
  </property>
  <property fmtid="{D5CDD505-2E9C-101B-9397-08002B2CF9AE}" pid="7" name="MSIP_Label_8ec6f3c4-656f-44b6-be73-72350d231806_ActionId">
    <vt:lpwstr>12a881b1-1e2b-4c63-9bb0-effe14095388</vt:lpwstr>
  </property>
  <property fmtid="{D5CDD505-2E9C-101B-9397-08002B2CF9AE}" pid="8" name="MSIP_Label_8ec6f3c4-656f-44b6-be73-72350d231806_ContentBits">
    <vt:lpwstr>2</vt:lpwstr>
  </property>
</Properties>
</file>